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98ADAA-5870-46EC-A9E7-FC1E9A88AE36}">
  <a:tblStyle styleId="{ED98ADAA-5870-46EC-A9E7-FC1E9A88AE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Oswald-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c1997cb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c1997cb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3be0b74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93be0b746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c1997cb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c1997cb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8b8ed53e2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8b8ed53e2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c1997cb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c1997cbf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c2221473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c2221473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d141ba80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d141ba80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141ba800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141ba800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8c1997c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8c1997c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c1997cb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c1997cb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ff1f6dc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ff1f6dc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b8ed53e2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b8ed53e2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c1997cb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c1997cb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b8ed53e2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b8ed53e2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c1997cb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c1997cb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c1997cbfd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c1997cbfd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8c1997cbf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c1997cbf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887750" y="948175"/>
            <a:ext cx="53685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861875" y="3193650"/>
            <a:ext cx="34203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903250" y="1622775"/>
            <a:ext cx="5337600" cy="13140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p:nvPr>
            <p:ph idx="1" type="body"/>
          </p:nvPr>
        </p:nvSpPr>
        <p:spPr>
          <a:xfrm>
            <a:off x="3191375" y="2936775"/>
            <a:ext cx="2761500" cy="881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TWO_COLUMNS_1">
    <p:spTree>
      <p:nvGrpSpPr>
        <p:cNvPr id="4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4"/>
          <p:cNvSpPr/>
          <p:nvPr/>
        </p:nvSpPr>
        <p:spPr>
          <a:xfrm>
            <a:off x="-14875" y="9500"/>
            <a:ext cx="4579500" cy="51435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4"/>
          <p:cNvSpPr txBox="1"/>
          <p:nvPr>
            <p:ph type="title"/>
          </p:nvPr>
        </p:nvSpPr>
        <p:spPr>
          <a:xfrm>
            <a:off x="5011588" y="20526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4"/>
          <p:cNvSpPr txBox="1"/>
          <p:nvPr>
            <p:ph idx="1" type="body"/>
          </p:nvPr>
        </p:nvSpPr>
        <p:spPr>
          <a:xfrm>
            <a:off x="5011592" y="25872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6" name="Google Shape;46;p14"/>
          <p:cNvSpPr txBox="1"/>
          <p:nvPr>
            <p:ph idx="2" type="body"/>
          </p:nvPr>
        </p:nvSpPr>
        <p:spPr>
          <a:xfrm>
            <a:off x="2295767" y="2587250"/>
            <a:ext cx="2145300" cy="1027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 name="Google Shape;47;p14"/>
          <p:cNvSpPr txBox="1"/>
          <p:nvPr>
            <p:ph idx="3" type="title"/>
          </p:nvPr>
        </p:nvSpPr>
        <p:spPr>
          <a:xfrm>
            <a:off x="2295763" y="20526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
    <p:spTree>
      <p:nvGrpSpPr>
        <p:cNvPr id="48" name="Shape 48"/>
        <p:cNvGrpSpPr/>
        <p:nvPr/>
      </p:nvGrpSpPr>
      <p:grpSpPr>
        <a:xfrm>
          <a:off x="0" y="0"/>
          <a:ext cx="0" cy="0"/>
          <a:chOff x="0" y="0"/>
          <a:chExt cx="0" cy="0"/>
        </a:xfrm>
      </p:grpSpPr>
      <p:sp>
        <p:nvSpPr>
          <p:cNvPr id="49" name="Google Shape;49;p1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15"/>
          <p:cNvSpPr txBox="1"/>
          <p:nvPr>
            <p:ph hasCustomPrompt="1" idx="2" type="title"/>
          </p:nvPr>
        </p:nvSpPr>
        <p:spPr>
          <a:xfrm>
            <a:off x="13644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1" name="Google Shape;51;p15"/>
          <p:cNvSpPr txBox="1"/>
          <p:nvPr>
            <p:ph hasCustomPrompt="1" idx="3" type="title"/>
          </p:nvPr>
        </p:nvSpPr>
        <p:spPr>
          <a:xfrm>
            <a:off x="31719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2" name="Google Shape;52;p15"/>
          <p:cNvSpPr txBox="1"/>
          <p:nvPr>
            <p:ph hasCustomPrompt="1" idx="4" type="title"/>
          </p:nvPr>
        </p:nvSpPr>
        <p:spPr>
          <a:xfrm>
            <a:off x="49794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3" name="Google Shape;53;p15"/>
          <p:cNvSpPr txBox="1"/>
          <p:nvPr>
            <p:ph hasCustomPrompt="1" idx="5" type="title"/>
          </p:nvPr>
        </p:nvSpPr>
        <p:spPr>
          <a:xfrm>
            <a:off x="6786950" y="2433700"/>
            <a:ext cx="992700" cy="498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4" name="Google Shape;54;p15"/>
          <p:cNvSpPr txBox="1"/>
          <p:nvPr>
            <p:ph idx="1" type="subTitle"/>
          </p:nvPr>
        </p:nvSpPr>
        <p:spPr>
          <a:xfrm>
            <a:off x="1299875"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 name="Google Shape;55;p15"/>
          <p:cNvSpPr txBox="1"/>
          <p:nvPr>
            <p:ph idx="6" type="subTitle"/>
          </p:nvPr>
        </p:nvSpPr>
        <p:spPr>
          <a:xfrm>
            <a:off x="31073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5"/>
          <p:cNvSpPr txBox="1"/>
          <p:nvPr>
            <p:ph idx="7" type="subTitle"/>
          </p:nvPr>
        </p:nvSpPr>
        <p:spPr>
          <a:xfrm>
            <a:off x="49148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15"/>
          <p:cNvSpPr txBox="1"/>
          <p:nvPr>
            <p:ph idx="8" type="subTitle"/>
          </p:nvPr>
        </p:nvSpPr>
        <p:spPr>
          <a:xfrm>
            <a:off x="6722300" y="2886625"/>
            <a:ext cx="1122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atin typeface="Oswald"/>
                <a:ea typeface="Oswald"/>
                <a:cs typeface="Oswald"/>
                <a:sym typeface="Oswa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15"/>
          <p:cNvSpPr txBox="1"/>
          <p:nvPr>
            <p:ph idx="9" type="subTitle"/>
          </p:nvPr>
        </p:nvSpPr>
        <p:spPr>
          <a:xfrm>
            <a:off x="1193900"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5"/>
          <p:cNvSpPr txBox="1"/>
          <p:nvPr>
            <p:ph idx="13" type="subTitle"/>
          </p:nvPr>
        </p:nvSpPr>
        <p:spPr>
          <a:xfrm>
            <a:off x="3001397"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5"/>
          <p:cNvSpPr txBox="1"/>
          <p:nvPr>
            <p:ph idx="14" type="subTitle"/>
          </p:nvPr>
        </p:nvSpPr>
        <p:spPr>
          <a:xfrm>
            <a:off x="4808895"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5"/>
          <p:cNvSpPr txBox="1"/>
          <p:nvPr>
            <p:ph idx="15" type="subTitle"/>
          </p:nvPr>
        </p:nvSpPr>
        <p:spPr>
          <a:xfrm>
            <a:off x="6616392" y="3223375"/>
            <a:ext cx="1333800" cy="8121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5">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subTitle"/>
          </p:nvPr>
        </p:nvSpPr>
        <p:spPr>
          <a:xfrm>
            <a:off x="719600" y="2358725"/>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65" name="Google Shape;65;p16"/>
          <p:cNvSpPr txBox="1"/>
          <p:nvPr>
            <p:ph idx="2" type="subTitle"/>
          </p:nvPr>
        </p:nvSpPr>
        <p:spPr>
          <a:xfrm>
            <a:off x="720100" y="26586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6"/>
          <p:cNvSpPr txBox="1"/>
          <p:nvPr>
            <p:ph idx="3" type="subTitle"/>
          </p:nvPr>
        </p:nvSpPr>
        <p:spPr>
          <a:xfrm>
            <a:off x="3413500" y="23587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67" name="Google Shape;67;p16"/>
          <p:cNvSpPr txBox="1"/>
          <p:nvPr>
            <p:ph idx="4" type="subTitle"/>
          </p:nvPr>
        </p:nvSpPr>
        <p:spPr>
          <a:xfrm>
            <a:off x="3413738" y="26586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6"/>
          <p:cNvSpPr txBox="1"/>
          <p:nvPr>
            <p:ph idx="5" type="subTitle"/>
          </p:nvPr>
        </p:nvSpPr>
        <p:spPr>
          <a:xfrm>
            <a:off x="6107050" y="23587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69" name="Google Shape;69;p16"/>
          <p:cNvSpPr txBox="1"/>
          <p:nvPr>
            <p:ph idx="6" type="subTitle"/>
          </p:nvPr>
        </p:nvSpPr>
        <p:spPr>
          <a:xfrm>
            <a:off x="6107100" y="2658627"/>
            <a:ext cx="2316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_2">
    <p:spTree>
      <p:nvGrpSpPr>
        <p:cNvPr id="70" name="Shape 70"/>
        <p:cNvGrpSpPr/>
        <p:nvPr/>
      </p:nvGrpSpPr>
      <p:grpSpPr>
        <a:xfrm>
          <a:off x="0" y="0"/>
          <a:ext cx="0" cy="0"/>
          <a:chOff x="0" y="0"/>
          <a:chExt cx="0" cy="0"/>
        </a:xfrm>
      </p:grpSpPr>
      <p:sp>
        <p:nvSpPr>
          <p:cNvPr id="71" name="Google Shape;71;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7"/>
          <p:cNvSpPr txBox="1"/>
          <p:nvPr>
            <p:ph idx="1" type="subTitle"/>
          </p:nvPr>
        </p:nvSpPr>
        <p:spPr>
          <a:xfrm>
            <a:off x="719950" y="2669525"/>
            <a:ext cx="1282200" cy="12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7"/>
          <p:cNvSpPr txBox="1"/>
          <p:nvPr>
            <p:ph idx="2" type="subTitle"/>
          </p:nvPr>
        </p:nvSpPr>
        <p:spPr>
          <a:xfrm>
            <a:off x="3930887" y="3321400"/>
            <a:ext cx="1282200" cy="12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 name="Google Shape;74;p17"/>
          <p:cNvSpPr txBox="1"/>
          <p:nvPr>
            <p:ph idx="3" type="subTitle"/>
          </p:nvPr>
        </p:nvSpPr>
        <p:spPr>
          <a:xfrm>
            <a:off x="7141800" y="2669525"/>
            <a:ext cx="1282200" cy="12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7"/>
          <p:cNvSpPr txBox="1"/>
          <p:nvPr>
            <p:ph idx="4" type="subTitle"/>
          </p:nvPr>
        </p:nvSpPr>
        <p:spPr>
          <a:xfrm>
            <a:off x="719950" y="2356025"/>
            <a:ext cx="1282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76" name="Google Shape;76;p17"/>
          <p:cNvSpPr txBox="1"/>
          <p:nvPr>
            <p:ph idx="5" type="subTitle"/>
          </p:nvPr>
        </p:nvSpPr>
        <p:spPr>
          <a:xfrm>
            <a:off x="7141800" y="2356025"/>
            <a:ext cx="1282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7" name="Google Shape;77;p17"/>
          <p:cNvSpPr txBox="1"/>
          <p:nvPr>
            <p:ph idx="6" type="subTitle"/>
          </p:nvPr>
        </p:nvSpPr>
        <p:spPr>
          <a:xfrm>
            <a:off x="3930875" y="2995100"/>
            <a:ext cx="1282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5_1">
    <p:spTree>
      <p:nvGrpSpPr>
        <p:cNvPr id="78" name="Shape 78"/>
        <p:cNvGrpSpPr/>
        <p:nvPr/>
      </p:nvGrpSpPr>
      <p:grpSpPr>
        <a:xfrm>
          <a:off x="0" y="0"/>
          <a:ext cx="0" cy="0"/>
          <a:chOff x="0" y="0"/>
          <a:chExt cx="0" cy="0"/>
        </a:xfrm>
      </p:grpSpPr>
      <p:sp>
        <p:nvSpPr>
          <p:cNvPr id="79" name="Google Shape;79;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8"/>
          <p:cNvSpPr txBox="1"/>
          <p:nvPr>
            <p:ph idx="1" type="subTitle"/>
          </p:nvPr>
        </p:nvSpPr>
        <p:spPr>
          <a:xfrm>
            <a:off x="2223250" y="1466400"/>
            <a:ext cx="16827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81" name="Google Shape;81;p18"/>
          <p:cNvSpPr txBox="1"/>
          <p:nvPr>
            <p:ph idx="2" type="subTitle"/>
          </p:nvPr>
        </p:nvSpPr>
        <p:spPr>
          <a:xfrm>
            <a:off x="1798550" y="1842500"/>
            <a:ext cx="2107500" cy="812100"/>
          </a:xfrm>
          <a:prstGeom prst="rect">
            <a:avLst/>
          </a:prstGeom>
        </p:spPr>
        <p:txBody>
          <a:bodyPr anchorCtr="0" anchor="t" bIns="91425" lIns="91425" spcFirstLastPara="1" rIns="91425" wrap="square" tIns="91425">
            <a:noAutofit/>
          </a:bodyPr>
          <a:lstStyle>
            <a:lvl1pPr lvl="0" marR="32004"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8"/>
          <p:cNvSpPr txBox="1"/>
          <p:nvPr>
            <p:ph idx="3" type="subTitle"/>
          </p:nvPr>
        </p:nvSpPr>
        <p:spPr>
          <a:xfrm>
            <a:off x="2223594" y="2790025"/>
            <a:ext cx="16824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83" name="Google Shape;83;p18"/>
          <p:cNvSpPr txBox="1"/>
          <p:nvPr>
            <p:ph idx="4" type="subTitle"/>
          </p:nvPr>
        </p:nvSpPr>
        <p:spPr>
          <a:xfrm>
            <a:off x="1798574" y="3166125"/>
            <a:ext cx="2107500" cy="812100"/>
          </a:xfrm>
          <a:prstGeom prst="rect">
            <a:avLst/>
          </a:prstGeom>
        </p:spPr>
        <p:txBody>
          <a:bodyPr anchorCtr="0" anchor="t" bIns="91425" lIns="91425" spcFirstLastPara="1" rIns="91425" wrap="square" tIns="91425">
            <a:noAutofit/>
          </a:bodyPr>
          <a:lstStyle>
            <a:lvl1pPr lvl="0" marR="40812"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8"/>
          <p:cNvSpPr txBox="1"/>
          <p:nvPr>
            <p:ph idx="5" type="subTitle"/>
          </p:nvPr>
        </p:nvSpPr>
        <p:spPr>
          <a:xfrm>
            <a:off x="5237913" y="2790025"/>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85" name="Google Shape;85;p18"/>
          <p:cNvSpPr txBox="1"/>
          <p:nvPr>
            <p:ph idx="6" type="subTitle"/>
          </p:nvPr>
        </p:nvSpPr>
        <p:spPr>
          <a:xfrm>
            <a:off x="5237975" y="3166125"/>
            <a:ext cx="2107500" cy="8121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idx="7" type="subTitle"/>
          </p:nvPr>
        </p:nvSpPr>
        <p:spPr>
          <a:xfrm>
            <a:off x="5237957" y="1466400"/>
            <a:ext cx="16824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p:txBody>
      </p:sp>
      <p:sp>
        <p:nvSpPr>
          <p:cNvPr id="87" name="Google Shape;87;p18"/>
          <p:cNvSpPr txBox="1"/>
          <p:nvPr>
            <p:ph idx="8" type="subTitle"/>
          </p:nvPr>
        </p:nvSpPr>
        <p:spPr>
          <a:xfrm>
            <a:off x="5238026" y="1842500"/>
            <a:ext cx="2107500" cy="812100"/>
          </a:xfrm>
          <a:prstGeom prst="rect">
            <a:avLst/>
          </a:prstGeom>
        </p:spPr>
        <p:txBody>
          <a:bodyPr anchorCtr="0" anchor="t" bIns="91425" lIns="91425" spcFirstLastPara="1" rIns="91425" wrap="square" tIns="91425">
            <a:noAutofit/>
          </a:bodyPr>
          <a:lstStyle>
            <a:lvl1pPr lvl="0" marR="32004"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5_1_1">
    <p:spTree>
      <p:nvGrpSpPr>
        <p:cNvPr id="88" name="Shape 88"/>
        <p:cNvGrpSpPr/>
        <p:nvPr/>
      </p:nvGrpSpPr>
      <p:grpSpPr>
        <a:xfrm>
          <a:off x="0" y="0"/>
          <a:ext cx="0" cy="0"/>
          <a:chOff x="0" y="0"/>
          <a:chExt cx="0" cy="0"/>
        </a:xfrm>
      </p:grpSpPr>
      <p:sp>
        <p:nvSpPr>
          <p:cNvPr id="89" name="Google Shape;89;p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9"/>
          <p:cNvSpPr txBox="1"/>
          <p:nvPr>
            <p:ph idx="1" type="subTitle"/>
          </p:nvPr>
        </p:nvSpPr>
        <p:spPr>
          <a:xfrm>
            <a:off x="4211675" y="142988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19"/>
          <p:cNvSpPr txBox="1"/>
          <p:nvPr>
            <p:ph hasCustomPrompt="1" idx="2" type="title"/>
          </p:nvPr>
        </p:nvSpPr>
        <p:spPr>
          <a:xfrm>
            <a:off x="3331225" y="1443350"/>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2" name="Google Shape;92;p19"/>
          <p:cNvSpPr txBox="1"/>
          <p:nvPr>
            <p:ph idx="3" type="subTitle"/>
          </p:nvPr>
        </p:nvSpPr>
        <p:spPr>
          <a:xfrm>
            <a:off x="4211675" y="1694759"/>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9"/>
          <p:cNvSpPr txBox="1"/>
          <p:nvPr>
            <p:ph idx="4" type="subTitle"/>
          </p:nvPr>
        </p:nvSpPr>
        <p:spPr>
          <a:xfrm>
            <a:off x="4211675" y="2521206"/>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4" name="Google Shape;94;p19"/>
          <p:cNvSpPr txBox="1"/>
          <p:nvPr>
            <p:ph hasCustomPrompt="1" idx="5" type="title"/>
          </p:nvPr>
        </p:nvSpPr>
        <p:spPr>
          <a:xfrm>
            <a:off x="3331225" y="2515672"/>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9"/>
          <p:cNvSpPr txBox="1"/>
          <p:nvPr>
            <p:ph idx="6" type="subTitle"/>
          </p:nvPr>
        </p:nvSpPr>
        <p:spPr>
          <a:xfrm>
            <a:off x="4211675" y="2786080"/>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9"/>
          <p:cNvSpPr txBox="1"/>
          <p:nvPr>
            <p:ph idx="7" type="subTitle"/>
          </p:nvPr>
        </p:nvSpPr>
        <p:spPr>
          <a:xfrm>
            <a:off x="4211825" y="3612527"/>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7" name="Google Shape;97;p19"/>
          <p:cNvSpPr txBox="1"/>
          <p:nvPr>
            <p:ph hasCustomPrompt="1" idx="8" type="title"/>
          </p:nvPr>
        </p:nvSpPr>
        <p:spPr>
          <a:xfrm>
            <a:off x="3331225" y="3612527"/>
            <a:ext cx="8043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9"/>
          <p:cNvSpPr txBox="1"/>
          <p:nvPr>
            <p:ph idx="9" type="subTitle"/>
          </p:nvPr>
        </p:nvSpPr>
        <p:spPr>
          <a:xfrm>
            <a:off x="4211825" y="3877401"/>
            <a:ext cx="2316900" cy="3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99" name="Shape 99"/>
        <p:cNvGrpSpPr/>
        <p:nvPr/>
      </p:nvGrpSpPr>
      <p:grpSpPr>
        <a:xfrm>
          <a:off x="0" y="0"/>
          <a:ext cx="0" cy="0"/>
          <a:chOff x="0" y="0"/>
          <a:chExt cx="0" cy="0"/>
        </a:xfrm>
      </p:grpSpPr>
      <p:sp>
        <p:nvSpPr>
          <p:cNvPr id="100" name="Google Shape;100;p20"/>
          <p:cNvSpPr txBox="1"/>
          <p:nvPr>
            <p:ph idx="1" type="subTitle"/>
          </p:nvPr>
        </p:nvSpPr>
        <p:spPr>
          <a:xfrm>
            <a:off x="719600" y="1770625"/>
            <a:ext cx="2317200" cy="389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1" name="Google Shape;101;p2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0"/>
          <p:cNvSpPr txBox="1"/>
          <p:nvPr>
            <p:ph hasCustomPrompt="1" idx="2" type="title"/>
          </p:nvPr>
        </p:nvSpPr>
        <p:spPr>
          <a:xfrm>
            <a:off x="132920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p:nvPr>
            <p:ph idx="3" type="subTitle"/>
          </p:nvPr>
        </p:nvSpPr>
        <p:spPr>
          <a:xfrm>
            <a:off x="720100"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20"/>
          <p:cNvSpPr txBox="1"/>
          <p:nvPr>
            <p:ph idx="4" type="subTitle"/>
          </p:nvPr>
        </p:nvSpPr>
        <p:spPr>
          <a:xfrm>
            <a:off x="341350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 name="Google Shape;105;p20"/>
          <p:cNvSpPr txBox="1"/>
          <p:nvPr>
            <p:ph hasCustomPrompt="1" idx="5" type="title"/>
          </p:nvPr>
        </p:nvSpPr>
        <p:spPr>
          <a:xfrm>
            <a:off x="4023025"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p:nvPr>
            <p:ph idx="6" type="subTitle"/>
          </p:nvPr>
        </p:nvSpPr>
        <p:spPr>
          <a:xfrm>
            <a:off x="3413738"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0"/>
          <p:cNvSpPr txBox="1"/>
          <p:nvPr>
            <p:ph idx="7" type="subTitle"/>
          </p:nvPr>
        </p:nvSpPr>
        <p:spPr>
          <a:xfrm>
            <a:off x="6107050" y="1770625"/>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8" name="Google Shape;108;p20"/>
          <p:cNvSpPr txBox="1"/>
          <p:nvPr>
            <p:ph hasCustomPrompt="1" idx="8" type="title"/>
          </p:nvPr>
        </p:nvSpPr>
        <p:spPr>
          <a:xfrm>
            <a:off x="6716550" y="1318325"/>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p:nvPr>
            <p:ph idx="9" type="subTitle"/>
          </p:nvPr>
        </p:nvSpPr>
        <p:spPr>
          <a:xfrm>
            <a:off x="6107101" y="2146716"/>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0"/>
          <p:cNvSpPr txBox="1"/>
          <p:nvPr>
            <p:ph idx="13" type="subTitle"/>
          </p:nvPr>
        </p:nvSpPr>
        <p:spPr>
          <a:xfrm>
            <a:off x="719600" y="3519302"/>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1" name="Google Shape;111;p20"/>
          <p:cNvSpPr txBox="1"/>
          <p:nvPr>
            <p:ph hasCustomPrompt="1" idx="14" type="title"/>
          </p:nvPr>
        </p:nvSpPr>
        <p:spPr>
          <a:xfrm>
            <a:off x="1329200" y="3067011"/>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p:nvPr>
            <p:ph idx="15" type="subTitle"/>
          </p:nvPr>
        </p:nvSpPr>
        <p:spPr>
          <a:xfrm>
            <a:off x="720100" y="3895402"/>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0"/>
          <p:cNvSpPr txBox="1"/>
          <p:nvPr>
            <p:ph idx="16" type="subTitle"/>
          </p:nvPr>
        </p:nvSpPr>
        <p:spPr>
          <a:xfrm>
            <a:off x="3413400" y="3519302"/>
            <a:ext cx="23172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4" name="Google Shape;114;p20"/>
          <p:cNvSpPr txBox="1"/>
          <p:nvPr>
            <p:ph hasCustomPrompt="1" idx="17" type="title"/>
          </p:nvPr>
        </p:nvSpPr>
        <p:spPr>
          <a:xfrm>
            <a:off x="4023025" y="3067011"/>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p:nvPr>
            <p:ph idx="18" type="subTitle"/>
          </p:nvPr>
        </p:nvSpPr>
        <p:spPr>
          <a:xfrm>
            <a:off x="3413738" y="3895402"/>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0"/>
          <p:cNvSpPr txBox="1"/>
          <p:nvPr>
            <p:ph idx="19" type="subTitle"/>
          </p:nvPr>
        </p:nvSpPr>
        <p:spPr>
          <a:xfrm>
            <a:off x="6107050" y="3519300"/>
            <a:ext cx="23169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20"/>
          <p:cNvSpPr txBox="1"/>
          <p:nvPr>
            <p:ph hasCustomPrompt="1" idx="20" type="title"/>
          </p:nvPr>
        </p:nvSpPr>
        <p:spPr>
          <a:xfrm>
            <a:off x="6716550" y="3067011"/>
            <a:ext cx="10980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Oswald"/>
              <a:buNone/>
              <a:defRPr sz="3000">
                <a:latin typeface="Oswald"/>
                <a:ea typeface="Oswald"/>
                <a:cs typeface="Oswald"/>
                <a:sym typeface="Oswald"/>
              </a:defRPr>
            </a:lvl2pPr>
            <a:lvl3pPr lvl="2" rtl="0" algn="ctr">
              <a:spcBef>
                <a:spcPts val="0"/>
              </a:spcBef>
              <a:spcAft>
                <a:spcPts val="0"/>
              </a:spcAft>
              <a:buSzPts val="3000"/>
              <a:buFont typeface="Oswald"/>
              <a:buNone/>
              <a:defRPr sz="3000">
                <a:latin typeface="Oswald"/>
                <a:ea typeface="Oswald"/>
                <a:cs typeface="Oswald"/>
                <a:sym typeface="Oswald"/>
              </a:defRPr>
            </a:lvl3pPr>
            <a:lvl4pPr lvl="3" rtl="0" algn="ctr">
              <a:spcBef>
                <a:spcPts val="0"/>
              </a:spcBef>
              <a:spcAft>
                <a:spcPts val="0"/>
              </a:spcAft>
              <a:buSzPts val="3000"/>
              <a:buFont typeface="Oswald"/>
              <a:buNone/>
              <a:defRPr sz="3000">
                <a:latin typeface="Oswald"/>
                <a:ea typeface="Oswald"/>
                <a:cs typeface="Oswald"/>
                <a:sym typeface="Oswald"/>
              </a:defRPr>
            </a:lvl4pPr>
            <a:lvl5pPr lvl="4" rtl="0" algn="ctr">
              <a:spcBef>
                <a:spcPts val="0"/>
              </a:spcBef>
              <a:spcAft>
                <a:spcPts val="0"/>
              </a:spcAft>
              <a:buSzPts val="3000"/>
              <a:buFont typeface="Oswald"/>
              <a:buNone/>
              <a:defRPr sz="3000">
                <a:latin typeface="Oswald"/>
                <a:ea typeface="Oswald"/>
                <a:cs typeface="Oswald"/>
                <a:sym typeface="Oswald"/>
              </a:defRPr>
            </a:lvl5pPr>
            <a:lvl6pPr lvl="5" rtl="0" algn="ctr">
              <a:spcBef>
                <a:spcPts val="0"/>
              </a:spcBef>
              <a:spcAft>
                <a:spcPts val="0"/>
              </a:spcAft>
              <a:buSzPts val="3000"/>
              <a:buFont typeface="Oswald"/>
              <a:buNone/>
              <a:defRPr sz="3000">
                <a:latin typeface="Oswald"/>
                <a:ea typeface="Oswald"/>
                <a:cs typeface="Oswald"/>
                <a:sym typeface="Oswald"/>
              </a:defRPr>
            </a:lvl6pPr>
            <a:lvl7pPr lvl="6" rtl="0" algn="ctr">
              <a:spcBef>
                <a:spcPts val="0"/>
              </a:spcBef>
              <a:spcAft>
                <a:spcPts val="0"/>
              </a:spcAft>
              <a:buSzPts val="3000"/>
              <a:buFont typeface="Oswald"/>
              <a:buNone/>
              <a:defRPr sz="3000">
                <a:latin typeface="Oswald"/>
                <a:ea typeface="Oswald"/>
                <a:cs typeface="Oswald"/>
                <a:sym typeface="Oswald"/>
              </a:defRPr>
            </a:lvl7pPr>
            <a:lvl8pPr lvl="7" rtl="0" algn="ctr">
              <a:spcBef>
                <a:spcPts val="0"/>
              </a:spcBef>
              <a:spcAft>
                <a:spcPts val="0"/>
              </a:spcAft>
              <a:buSzPts val="3000"/>
              <a:buFont typeface="Oswald"/>
              <a:buNone/>
              <a:defRPr sz="3000">
                <a:latin typeface="Oswald"/>
                <a:ea typeface="Oswald"/>
                <a:cs typeface="Oswald"/>
                <a:sym typeface="Oswald"/>
              </a:defRPr>
            </a:lvl8pPr>
            <a:lvl9pPr lvl="8" rtl="0" algn="ctr">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p:nvPr>
            <p:ph idx="21" type="subTitle"/>
          </p:nvPr>
        </p:nvSpPr>
        <p:spPr>
          <a:xfrm>
            <a:off x="6107101" y="3895402"/>
            <a:ext cx="2316900" cy="6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1449150" y="1512225"/>
            <a:ext cx="6245700" cy="18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2" type="title"/>
          </p:nvPr>
        </p:nvSpPr>
        <p:spPr>
          <a:xfrm>
            <a:off x="1449150" y="3334700"/>
            <a:ext cx="6245700" cy="6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aleway"/>
              <a:buNone/>
              <a:defRPr sz="1800">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2_1">
    <p:spTree>
      <p:nvGrpSpPr>
        <p:cNvPr id="119" name="Shape 119"/>
        <p:cNvGrpSpPr/>
        <p:nvPr/>
      </p:nvGrpSpPr>
      <p:grpSpPr>
        <a:xfrm>
          <a:off x="0" y="0"/>
          <a:ext cx="0" cy="0"/>
          <a:chOff x="0" y="0"/>
          <a:chExt cx="0" cy="0"/>
        </a:xfrm>
      </p:grpSpPr>
      <p:sp>
        <p:nvSpPr>
          <p:cNvPr id="120" name="Google Shape;120;p21"/>
          <p:cNvSpPr txBox="1"/>
          <p:nvPr>
            <p:ph idx="1" type="subTitle"/>
          </p:nvPr>
        </p:nvSpPr>
        <p:spPr>
          <a:xfrm>
            <a:off x="1944363" y="1542025"/>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21"/>
          <p:cNvSpPr txBox="1"/>
          <p:nvPr>
            <p:ph idx="2" type="subTitle"/>
          </p:nvPr>
        </p:nvSpPr>
        <p:spPr>
          <a:xfrm>
            <a:off x="1944863" y="1918116"/>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1"/>
          <p:cNvSpPr txBox="1"/>
          <p:nvPr>
            <p:ph idx="3" type="subTitle"/>
          </p:nvPr>
        </p:nvSpPr>
        <p:spPr>
          <a:xfrm>
            <a:off x="1944388" y="2492563"/>
            <a:ext cx="23169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21"/>
          <p:cNvSpPr txBox="1"/>
          <p:nvPr>
            <p:ph idx="4" type="subTitle"/>
          </p:nvPr>
        </p:nvSpPr>
        <p:spPr>
          <a:xfrm>
            <a:off x="1944625" y="2868653"/>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1"/>
          <p:cNvSpPr txBox="1"/>
          <p:nvPr>
            <p:ph idx="5" type="subTitle"/>
          </p:nvPr>
        </p:nvSpPr>
        <p:spPr>
          <a:xfrm>
            <a:off x="4882563" y="1542025"/>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6" name="Google Shape;126;p21"/>
          <p:cNvSpPr txBox="1"/>
          <p:nvPr>
            <p:ph idx="6" type="subTitle"/>
          </p:nvPr>
        </p:nvSpPr>
        <p:spPr>
          <a:xfrm>
            <a:off x="4882613" y="1918116"/>
            <a:ext cx="2316900" cy="629100"/>
          </a:xfrm>
          <a:prstGeom prst="rect">
            <a:avLst/>
          </a:prstGeom>
        </p:spPr>
        <p:txBody>
          <a:bodyPr anchorCtr="0" anchor="t" bIns="91425" lIns="91425" spcFirstLastPara="1" rIns="91425" wrap="square" tIns="91425">
            <a:noAutofit/>
          </a:bodyPr>
          <a:lstStyle>
            <a:lvl1pPr lvl="0" marR="332101"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1"/>
          <p:cNvSpPr txBox="1"/>
          <p:nvPr>
            <p:ph idx="7" type="subTitle"/>
          </p:nvPr>
        </p:nvSpPr>
        <p:spPr>
          <a:xfrm>
            <a:off x="1944363" y="3443102"/>
            <a:ext cx="2317200" cy="389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21"/>
          <p:cNvSpPr txBox="1"/>
          <p:nvPr>
            <p:ph idx="8" type="subTitle"/>
          </p:nvPr>
        </p:nvSpPr>
        <p:spPr>
          <a:xfrm>
            <a:off x="1944863" y="3819202"/>
            <a:ext cx="2316900" cy="62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1"/>
          <p:cNvSpPr txBox="1"/>
          <p:nvPr>
            <p:ph idx="9" type="subTitle"/>
          </p:nvPr>
        </p:nvSpPr>
        <p:spPr>
          <a:xfrm>
            <a:off x="4882388" y="2492565"/>
            <a:ext cx="23172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21"/>
          <p:cNvSpPr txBox="1"/>
          <p:nvPr>
            <p:ph idx="13" type="subTitle"/>
          </p:nvPr>
        </p:nvSpPr>
        <p:spPr>
          <a:xfrm>
            <a:off x="4882725" y="2868665"/>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1"/>
          <p:cNvSpPr txBox="1"/>
          <p:nvPr>
            <p:ph idx="14" type="subTitle"/>
          </p:nvPr>
        </p:nvSpPr>
        <p:spPr>
          <a:xfrm>
            <a:off x="4882563" y="3443100"/>
            <a:ext cx="2316900" cy="389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21"/>
          <p:cNvSpPr txBox="1"/>
          <p:nvPr>
            <p:ph idx="15" type="subTitle"/>
          </p:nvPr>
        </p:nvSpPr>
        <p:spPr>
          <a:xfrm>
            <a:off x="4882613" y="3819202"/>
            <a:ext cx="2316900" cy="6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p:cSld name="CUSTOM_3">
    <p:spTree>
      <p:nvGrpSpPr>
        <p:cNvPr id="133" name="Shape 133"/>
        <p:cNvGrpSpPr/>
        <p:nvPr/>
      </p:nvGrpSpPr>
      <p:grpSpPr>
        <a:xfrm>
          <a:off x="0" y="0"/>
          <a:ext cx="0" cy="0"/>
          <a:chOff x="0" y="0"/>
          <a:chExt cx="0" cy="0"/>
        </a:xfrm>
      </p:grpSpPr>
      <p:sp>
        <p:nvSpPr>
          <p:cNvPr id="134" name="Google Shape;134;p22"/>
          <p:cNvSpPr txBox="1"/>
          <p:nvPr>
            <p:ph hasCustomPrompt="1" type="title"/>
          </p:nvPr>
        </p:nvSpPr>
        <p:spPr>
          <a:xfrm>
            <a:off x="3389825" y="1356150"/>
            <a:ext cx="1172400" cy="12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22"/>
          <p:cNvSpPr txBox="1"/>
          <p:nvPr>
            <p:ph idx="2" type="title"/>
          </p:nvPr>
        </p:nvSpPr>
        <p:spPr>
          <a:xfrm>
            <a:off x="3507400" y="2586993"/>
            <a:ext cx="3852000" cy="65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2">
  <p:cSld name="CUSTOM_6">
    <p:spTree>
      <p:nvGrpSpPr>
        <p:cNvPr id="136" name="Shape 136"/>
        <p:cNvGrpSpPr/>
        <p:nvPr/>
      </p:nvGrpSpPr>
      <p:grpSpPr>
        <a:xfrm>
          <a:off x="0" y="0"/>
          <a:ext cx="0" cy="0"/>
          <a:chOff x="0" y="0"/>
          <a:chExt cx="0" cy="0"/>
        </a:xfrm>
      </p:grpSpPr>
      <p:sp>
        <p:nvSpPr>
          <p:cNvPr id="137" name="Google Shape;137;p23"/>
          <p:cNvSpPr txBox="1"/>
          <p:nvPr>
            <p:ph hasCustomPrompt="1" type="title"/>
          </p:nvPr>
        </p:nvSpPr>
        <p:spPr>
          <a:xfrm>
            <a:off x="2285825" y="1927950"/>
            <a:ext cx="1338900" cy="12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8" name="Google Shape;138;p23"/>
          <p:cNvSpPr txBox="1"/>
          <p:nvPr>
            <p:ph idx="2" type="title"/>
          </p:nvPr>
        </p:nvSpPr>
        <p:spPr>
          <a:xfrm>
            <a:off x="3722950" y="2073553"/>
            <a:ext cx="3852000" cy="973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3">
  <p:cSld name="CUSTOM_6_1">
    <p:spTree>
      <p:nvGrpSpPr>
        <p:cNvPr id="139" name="Shape 139"/>
        <p:cNvGrpSpPr/>
        <p:nvPr/>
      </p:nvGrpSpPr>
      <p:grpSpPr>
        <a:xfrm>
          <a:off x="0" y="0"/>
          <a:ext cx="0" cy="0"/>
          <a:chOff x="0" y="0"/>
          <a:chExt cx="0" cy="0"/>
        </a:xfrm>
      </p:grpSpPr>
      <p:sp>
        <p:nvSpPr>
          <p:cNvPr id="140" name="Google Shape;140;p24"/>
          <p:cNvSpPr txBox="1"/>
          <p:nvPr>
            <p:ph hasCustomPrompt="1" type="title"/>
          </p:nvPr>
        </p:nvSpPr>
        <p:spPr>
          <a:xfrm>
            <a:off x="3814350" y="1356150"/>
            <a:ext cx="1515300" cy="128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24"/>
          <p:cNvSpPr txBox="1"/>
          <p:nvPr>
            <p:ph idx="2" type="title"/>
          </p:nvPr>
        </p:nvSpPr>
        <p:spPr>
          <a:xfrm>
            <a:off x="3073050" y="2518425"/>
            <a:ext cx="2997900" cy="107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4">
  <p:cSld name="CUSTOM_6_1_1">
    <p:spTree>
      <p:nvGrpSpPr>
        <p:cNvPr id="142" name="Shape 142"/>
        <p:cNvGrpSpPr/>
        <p:nvPr/>
      </p:nvGrpSpPr>
      <p:grpSpPr>
        <a:xfrm>
          <a:off x="0" y="0"/>
          <a:ext cx="0" cy="0"/>
          <a:chOff x="0" y="0"/>
          <a:chExt cx="0" cy="0"/>
        </a:xfrm>
      </p:grpSpPr>
      <p:sp>
        <p:nvSpPr>
          <p:cNvPr id="143" name="Google Shape;143;p25"/>
          <p:cNvSpPr txBox="1"/>
          <p:nvPr>
            <p:ph hasCustomPrompt="1" type="title"/>
          </p:nvPr>
        </p:nvSpPr>
        <p:spPr>
          <a:xfrm>
            <a:off x="4594375" y="1356150"/>
            <a:ext cx="1288200" cy="128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25"/>
          <p:cNvSpPr txBox="1"/>
          <p:nvPr>
            <p:ph idx="2" type="title"/>
          </p:nvPr>
        </p:nvSpPr>
        <p:spPr>
          <a:xfrm>
            <a:off x="2686963" y="2587000"/>
            <a:ext cx="3195600" cy="65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5">
  <p:cSld name="CUSTOM_6_1_1_1">
    <p:spTree>
      <p:nvGrpSpPr>
        <p:cNvPr id="145" name="Shape 145"/>
        <p:cNvGrpSpPr/>
        <p:nvPr/>
      </p:nvGrpSpPr>
      <p:grpSpPr>
        <a:xfrm>
          <a:off x="0" y="0"/>
          <a:ext cx="0" cy="0"/>
          <a:chOff x="0" y="0"/>
          <a:chExt cx="0" cy="0"/>
        </a:xfrm>
      </p:grpSpPr>
      <p:sp>
        <p:nvSpPr>
          <p:cNvPr id="146" name="Google Shape;146;p26"/>
          <p:cNvSpPr txBox="1"/>
          <p:nvPr>
            <p:ph hasCustomPrompt="1" type="title"/>
          </p:nvPr>
        </p:nvSpPr>
        <p:spPr>
          <a:xfrm>
            <a:off x="4707800" y="2147125"/>
            <a:ext cx="1212000" cy="10506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26"/>
          <p:cNvSpPr txBox="1"/>
          <p:nvPr>
            <p:ph idx="2" type="title"/>
          </p:nvPr>
        </p:nvSpPr>
        <p:spPr>
          <a:xfrm>
            <a:off x="2897650" y="2147125"/>
            <a:ext cx="1696500" cy="97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subtitle 6">
  <p:cSld name="CUSTOM_6_1_1_1_1">
    <p:spTree>
      <p:nvGrpSpPr>
        <p:cNvPr id="148" name="Shape 148"/>
        <p:cNvGrpSpPr/>
        <p:nvPr/>
      </p:nvGrpSpPr>
      <p:grpSpPr>
        <a:xfrm>
          <a:off x="0" y="0"/>
          <a:ext cx="0" cy="0"/>
          <a:chOff x="0" y="0"/>
          <a:chExt cx="0" cy="0"/>
        </a:xfrm>
      </p:grpSpPr>
      <p:sp>
        <p:nvSpPr>
          <p:cNvPr id="149" name="Google Shape;149;p27"/>
          <p:cNvSpPr txBox="1"/>
          <p:nvPr>
            <p:ph hasCustomPrompt="1" type="title"/>
          </p:nvPr>
        </p:nvSpPr>
        <p:spPr>
          <a:xfrm>
            <a:off x="3894750" y="2751750"/>
            <a:ext cx="1354500" cy="9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0" name="Google Shape;150;p27"/>
          <p:cNvSpPr txBox="1"/>
          <p:nvPr>
            <p:ph idx="2" type="title"/>
          </p:nvPr>
        </p:nvSpPr>
        <p:spPr>
          <a:xfrm>
            <a:off x="2646000" y="1855999"/>
            <a:ext cx="38520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51" name="Shape 151"/>
        <p:cNvGrpSpPr/>
        <p:nvPr/>
      </p:nvGrpSpPr>
      <p:grpSpPr>
        <a:xfrm>
          <a:off x="0" y="0"/>
          <a:ext cx="0" cy="0"/>
          <a:chOff x="0" y="0"/>
          <a:chExt cx="0" cy="0"/>
        </a:xfrm>
      </p:grpSpPr>
      <p:sp>
        <p:nvSpPr>
          <p:cNvPr id="152" name="Google Shape;152;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53" name="Shape 153"/>
        <p:cNvGrpSpPr/>
        <p:nvPr/>
      </p:nvGrpSpPr>
      <p:grpSpPr>
        <a:xfrm>
          <a:off x="0" y="0"/>
          <a:ext cx="0" cy="0"/>
          <a:chOff x="0" y="0"/>
          <a:chExt cx="0" cy="0"/>
        </a:xfrm>
      </p:grpSpPr>
      <p:sp>
        <p:nvSpPr>
          <p:cNvPr id="154" name="Google Shape;154;p29"/>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55" name="Shape 155"/>
        <p:cNvGrpSpPr/>
        <p:nvPr/>
      </p:nvGrpSpPr>
      <p:grpSpPr>
        <a:xfrm>
          <a:off x="0" y="0"/>
          <a:ext cx="0" cy="0"/>
          <a:chOff x="0" y="0"/>
          <a:chExt cx="0" cy="0"/>
        </a:xfrm>
      </p:grpSpPr>
      <p:sp>
        <p:nvSpPr>
          <p:cNvPr id="156" name="Google Shape;156;p3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_1_1_1">
    <p:spTree>
      <p:nvGrpSpPr>
        <p:cNvPr id="157" name="Shape 157"/>
        <p:cNvGrpSpPr/>
        <p:nvPr/>
      </p:nvGrpSpPr>
      <p:grpSpPr>
        <a:xfrm>
          <a:off x="0" y="0"/>
          <a:ext cx="0" cy="0"/>
          <a:chOff x="0" y="0"/>
          <a:chExt cx="0" cy="0"/>
        </a:xfrm>
      </p:grpSpPr>
      <p:sp>
        <p:nvSpPr>
          <p:cNvPr id="158" name="Google Shape;158;p3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59" name="Shape 159"/>
        <p:cNvGrpSpPr/>
        <p:nvPr/>
      </p:nvGrpSpPr>
      <p:grpSpPr>
        <a:xfrm>
          <a:off x="0" y="0"/>
          <a:ext cx="0" cy="0"/>
          <a:chOff x="0" y="0"/>
          <a:chExt cx="0" cy="0"/>
        </a:xfrm>
      </p:grpSpPr>
      <p:sp>
        <p:nvSpPr>
          <p:cNvPr id="160" name="Google Shape;160;p32"/>
          <p:cNvSpPr txBox="1"/>
          <p:nvPr>
            <p:ph type="ctrTitle"/>
          </p:nvPr>
        </p:nvSpPr>
        <p:spPr>
          <a:xfrm>
            <a:off x="1887750" y="946225"/>
            <a:ext cx="5368500" cy="97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1" name="Google Shape;161;p32"/>
          <p:cNvSpPr txBox="1"/>
          <p:nvPr>
            <p:ph idx="1" type="subTitle"/>
          </p:nvPr>
        </p:nvSpPr>
        <p:spPr>
          <a:xfrm>
            <a:off x="4774636" y="2224775"/>
            <a:ext cx="3054900" cy="115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2" name="Google Shape;162;p32"/>
          <p:cNvSpPr txBox="1"/>
          <p:nvPr/>
        </p:nvSpPr>
        <p:spPr>
          <a:xfrm>
            <a:off x="2569325" y="4151400"/>
            <a:ext cx="4005600" cy="41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1"/>
                </a:solidFill>
                <a:latin typeface="Raleway"/>
                <a:ea typeface="Raleway"/>
                <a:cs typeface="Raleway"/>
                <a:sym typeface="Raleway"/>
              </a:rPr>
              <a:t>CREDITS: This presentation template was created by </a:t>
            </a:r>
            <a:r>
              <a:rPr b="1" lang="en" sz="1000" u="sng">
                <a:solidFill>
                  <a:schemeClr val="lt1"/>
                </a:solidFill>
                <a:latin typeface="Raleway"/>
                <a:ea typeface="Raleway"/>
                <a:cs typeface="Raleway"/>
                <a:sym typeface="Raleway"/>
                <a:hlinkClick r:id="rId2">
                  <a:extLst>
                    <a:ext uri="{A12FA001-AC4F-418D-AE19-62706E023703}">
                      <ahyp:hlinkClr val="tx"/>
                    </a:ext>
                  </a:extLst>
                </a:hlinkClick>
              </a:rPr>
              <a:t>Slidesgo</a:t>
            </a:r>
            <a:r>
              <a:rPr b="1" lang="en" sz="1000">
                <a:solidFill>
                  <a:schemeClr val="lt1"/>
                </a:solidFill>
                <a:latin typeface="Raleway"/>
                <a:ea typeface="Raleway"/>
                <a:cs typeface="Raleway"/>
                <a:sym typeface="Raleway"/>
              </a:rPr>
              <a:t>,</a:t>
            </a:r>
            <a:r>
              <a:rPr lang="en" sz="1000">
                <a:solidFill>
                  <a:schemeClr val="lt1"/>
                </a:solidFill>
                <a:latin typeface="Raleway"/>
                <a:ea typeface="Raleway"/>
                <a:cs typeface="Raleway"/>
                <a:sym typeface="Raleway"/>
              </a:rPr>
              <a:t> including icons by </a:t>
            </a:r>
            <a:r>
              <a:rPr b="1" lang="en" sz="1000" u="sng">
                <a:solidFill>
                  <a:schemeClr val="lt1"/>
                </a:solidFill>
                <a:latin typeface="Raleway"/>
                <a:ea typeface="Raleway"/>
                <a:cs typeface="Raleway"/>
                <a:sym typeface="Raleway"/>
                <a:hlinkClick r:id="rId3">
                  <a:extLst>
                    <a:ext uri="{A12FA001-AC4F-418D-AE19-62706E023703}">
                      <ahyp:hlinkClr val="tx"/>
                    </a:ext>
                  </a:extLst>
                </a:hlinkClick>
              </a:rPr>
              <a:t>Flaticon</a:t>
            </a:r>
            <a:r>
              <a:rPr lang="en" sz="1000">
                <a:solidFill>
                  <a:schemeClr val="lt1"/>
                </a:solidFill>
                <a:latin typeface="Raleway"/>
                <a:ea typeface="Raleway"/>
                <a:cs typeface="Raleway"/>
                <a:sym typeface="Raleway"/>
              </a:rPr>
              <a:t>, infographics &amp; images by </a:t>
            </a:r>
            <a:r>
              <a:rPr b="1" lang="en" sz="1000" u="sng">
                <a:solidFill>
                  <a:schemeClr val="lt1"/>
                </a:solidFill>
                <a:latin typeface="Raleway"/>
                <a:ea typeface="Raleway"/>
                <a:cs typeface="Raleway"/>
                <a:sym typeface="Raleway"/>
                <a:hlinkClick r:id="rId4">
                  <a:extLst>
                    <a:ext uri="{A12FA001-AC4F-418D-AE19-62706E023703}">
                      <ahyp:hlinkClr val="tx"/>
                    </a:ext>
                  </a:extLst>
                </a:hlinkClick>
              </a:rPr>
              <a:t>Freepik</a:t>
            </a:r>
            <a:r>
              <a:rPr lang="en" sz="1000">
                <a:solidFill>
                  <a:schemeClr val="lt1"/>
                </a:solidFill>
                <a:latin typeface="Raleway"/>
                <a:ea typeface="Raleway"/>
                <a:cs typeface="Raleway"/>
                <a:sym typeface="Raleway"/>
              </a:rPr>
              <a:t> </a:t>
            </a:r>
            <a:endParaRPr sz="1000">
              <a:solidFill>
                <a:schemeClr val="lt1"/>
              </a:solidFill>
              <a:latin typeface="Raleway"/>
              <a:ea typeface="Raleway"/>
              <a:cs typeface="Raleway"/>
              <a:sym typeface="Raleway"/>
            </a:endParaRPr>
          </a:p>
        </p:txBody>
      </p:sp>
      <p:sp>
        <p:nvSpPr>
          <p:cNvPr id="163" name="Google Shape;163;p32"/>
          <p:cNvSpPr txBox="1"/>
          <p:nvPr>
            <p:ph idx="2" type="subTitle"/>
          </p:nvPr>
        </p:nvSpPr>
        <p:spPr>
          <a:xfrm>
            <a:off x="1314451" y="2224775"/>
            <a:ext cx="2550900" cy="975000"/>
          </a:xfrm>
          <a:prstGeom prst="rect">
            <a:avLst/>
          </a:prstGeom>
        </p:spPr>
        <p:txBody>
          <a:bodyPr anchorCtr="0" anchor="t" bIns="91425" lIns="91425" spcFirstLastPara="1" rIns="91425" wrap="square" tIns="91425">
            <a:noAutofit/>
          </a:bodyPr>
          <a:lstStyle>
            <a:lvl1pPr lvl="0" rtl="0" algn="r">
              <a:lnSpc>
                <a:spcPct val="15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5011588" y="2052650"/>
            <a:ext cx="2145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5011592" y="2587250"/>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2295767" y="2587250"/>
            <a:ext cx="2145300" cy="10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5"/>
          <p:cNvSpPr txBox="1"/>
          <p:nvPr>
            <p:ph idx="3" type="title"/>
          </p:nvPr>
        </p:nvSpPr>
        <p:spPr>
          <a:xfrm>
            <a:off x="2295763" y="2052650"/>
            <a:ext cx="214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4939700" y="1288261"/>
            <a:ext cx="1905300" cy="970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4939700" y="2182538"/>
            <a:ext cx="1905300" cy="180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 name="Shape 28"/>
        <p:cNvGrpSpPr/>
        <p:nvPr/>
      </p:nvGrpSpPr>
      <p:grpSpPr>
        <a:xfrm>
          <a:off x="0" y="0"/>
          <a:ext cx="0" cy="0"/>
          <a:chOff x="0" y="0"/>
          <a:chExt cx="0" cy="0"/>
        </a:xfrm>
      </p:grpSpPr>
      <p:sp>
        <p:nvSpPr>
          <p:cNvPr id="29" name="Google Shape;29;p8"/>
          <p:cNvSpPr txBox="1"/>
          <p:nvPr>
            <p:ph type="title"/>
          </p:nvPr>
        </p:nvSpPr>
        <p:spPr>
          <a:xfrm>
            <a:off x="720000" y="1570025"/>
            <a:ext cx="6387900" cy="1968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p9"/>
          <p:cNvSpPr txBox="1"/>
          <p:nvPr>
            <p:ph type="title"/>
          </p:nvPr>
        </p:nvSpPr>
        <p:spPr>
          <a:xfrm>
            <a:off x="1205200" y="1689450"/>
            <a:ext cx="26172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2" name="Google Shape;32;p9"/>
          <p:cNvSpPr txBox="1"/>
          <p:nvPr>
            <p:ph idx="1" type="subTitle"/>
          </p:nvPr>
        </p:nvSpPr>
        <p:spPr>
          <a:xfrm>
            <a:off x="1205200" y="2658641"/>
            <a:ext cx="2617200" cy="66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9"/>
          <p:cNvSpPr txBox="1"/>
          <p:nvPr>
            <p:ph idx="2" type="body"/>
          </p:nvPr>
        </p:nvSpPr>
        <p:spPr>
          <a:xfrm>
            <a:off x="4306275" y="1613250"/>
            <a:ext cx="3852000" cy="191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5182400" y="3089225"/>
            <a:ext cx="3241500" cy="1479600"/>
          </a:xfrm>
          <a:prstGeom prst="rect">
            <a:avLst/>
          </a:prstGeom>
        </p:spPr>
        <p:txBody>
          <a:bodyPr anchorCtr="0" anchor="b" bIns="91425" lIns="91425" spcFirstLastPara="1" rIns="91425" wrap="square" tIns="91425">
            <a:noAutofit/>
          </a:bodyPr>
          <a:lstStyle>
            <a:lvl1pPr indent="-228600" lvl="0" marL="457200" algn="r">
              <a:lnSpc>
                <a:spcPct val="100000"/>
              </a:lnSpc>
              <a:spcBef>
                <a:spcPts val="0"/>
              </a:spcBef>
              <a:spcAft>
                <a:spcPts val="0"/>
              </a:spcAft>
              <a:buSzPts val="1400"/>
              <a:buFont typeface="Oswald"/>
              <a:buNone/>
              <a:defRPr sz="3600">
                <a:latin typeface="Oswald"/>
                <a:ea typeface="Oswald"/>
                <a:cs typeface="Oswald"/>
                <a:sym typeface="Oswa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txBox="1"/>
          <p:nvPr>
            <p:ph type="ctrTitle"/>
          </p:nvPr>
        </p:nvSpPr>
        <p:spPr>
          <a:xfrm>
            <a:off x="1887750" y="948175"/>
            <a:ext cx="5368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E-COMMERCE WEBSITE</a:t>
            </a:r>
            <a:endParaRPr/>
          </a:p>
        </p:txBody>
      </p:sp>
      <p:sp>
        <p:nvSpPr>
          <p:cNvPr id="169" name="Google Shape;169;p33"/>
          <p:cNvSpPr txBox="1"/>
          <p:nvPr>
            <p:ph idx="1" type="subTitle"/>
          </p:nvPr>
        </p:nvSpPr>
        <p:spPr>
          <a:xfrm>
            <a:off x="2861875" y="3193650"/>
            <a:ext cx="3420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Fintech Mini Project</a:t>
            </a:r>
            <a:endParaRPr/>
          </a:p>
        </p:txBody>
      </p:sp>
      <p:grpSp>
        <p:nvGrpSpPr>
          <p:cNvPr id="170" name="Google Shape;170;p33"/>
          <p:cNvGrpSpPr/>
          <p:nvPr/>
        </p:nvGrpSpPr>
        <p:grpSpPr>
          <a:xfrm rot="-5400000">
            <a:off x="4531668" y="1145388"/>
            <a:ext cx="80672" cy="3791466"/>
            <a:chOff x="240800" y="2204795"/>
            <a:chExt cx="14075" cy="652105"/>
          </a:xfrm>
        </p:grpSpPr>
        <p:sp>
          <p:nvSpPr>
            <p:cNvPr id="171" name="Google Shape;171;p33"/>
            <p:cNvSpPr/>
            <p:nvPr/>
          </p:nvSpPr>
          <p:spPr>
            <a:xfrm>
              <a:off x="240801" y="2204795"/>
              <a:ext cx="11401" cy="545681"/>
            </a:xfrm>
            <a:custGeom>
              <a:rect b="b" l="l" r="r" t="t"/>
              <a:pathLst>
                <a:path extrusionOk="0" h="16409" w="456">
                  <a:moveTo>
                    <a:pt x="0" y="1"/>
                  </a:moveTo>
                  <a:lnTo>
                    <a:pt x="0" y="16408"/>
                  </a:lnTo>
                  <a:lnTo>
                    <a:pt x="455" y="16408"/>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p:nvPr/>
          </p:nvSpPr>
          <p:spPr>
            <a:xfrm>
              <a:off x="240800" y="2777525"/>
              <a:ext cx="13550" cy="9775"/>
            </a:xfrm>
            <a:custGeom>
              <a:rect b="b" l="l" r="r" t="t"/>
              <a:pathLst>
                <a:path extrusionOk="0" h="391" w="542">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a:off x="240800" y="2811975"/>
              <a:ext cx="14075" cy="10725"/>
            </a:xfrm>
            <a:custGeom>
              <a:rect b="b" l="l" r="r" t="t"/>
              <a:pathLst>
                <a:path extrusionOk="0" h="429" w="563">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p:nvPr/>
          </p:nvSpPr>
          <p:spPr>
            <a:xfrm>
              <a:off x="240800" y="2847375"/>
              <a:ext cx="13550" cy="9525"/>
            </a:xfrm>
            <a:custGeom>
              <a:rect b="b" l="l" r="r" t="t"/>
              <a:pathLst>
                <a:path extrusionOk="0" h="381" w="542">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33"/>
          <p:cNvGrpSpPr/>
          <p:nvPr/>
        </p:nvGrpSpPr>
        <p:grpSpPr>
          <a:xfrm>
            <a:off x="2278754" y="3912467"/>
            <a:ext cx="543432" cy="741197"/>
            <a:chOff x="2278754" y="3912467"/>
            <a:chExt cx="543432" cy="741197"/>
          </a:xfrm>
        </p:grpSpPr>
        <p:sp>
          <p:nvSpPr>
            <p:cNvPr id="176" name="Google Shape;176;p33"/>
            <p:cNvSpPr/>
            <p:nvPr/>
          </p:nvSpPr>
          <p:spPr>
            <a:xfrm>
              <a:off x="2278754" y="3912467"/>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2456593" y="3912467"/>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2624328" y="3912467"/>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2802073" y="3912467"/>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2278754" y="4057657"/>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2456593" y="4057657"/>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2624328" y="4057657"/>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2802073" y="4057657"/>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2278754" y="4205372"/>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2456593" y="4205372"/>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2624328" y="4205372"/>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2802073" y="4205372"/>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2278754" y="4350656"/>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2456593" y="4350656"/>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2624328" y="4350656"/>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2802073" y="4350656"/>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2278754" y="4495845"/>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2456593" y="4495845"/>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2624328" y="4495845"/>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2802073" y="4495845"/>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2278754" y="4643561"/>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2456593" y="4643561"/>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2624328" y="4643561"/>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2802073" y="4643561"/>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33"/>
          <p:cNvGrpSpPr/>
          <p:nvPr/>
        </p:nvGrpSpPr>
        <p:grpSpPr>
          <a:xfrm>
            <a:off x="548547" y="2097130"/>
            <a:ext cx="541000" cy="741197"/>
            <a:chOff x="548547" y="2097130"/>
            <a:chExt cx="541000" cy="741197"/>
          </a:xfrm>
        </p:grpSpPr>
        <p:sp>
          <p:nvSpPr>
            <p:cNvPr id="201" name="Google Shape;201;p33"/>
            <p:cNvSpPr/>
            <p:nvPr/>
          </p:nvSpPr>
          <p:spPr>
            <a:xfrm>
              <a:off x="548547" y="2097130"/>
              <a:ext cx="20113" cy="14500"/>
            </a:xfrm>
            <a:custGeom>
              <a:rect b="b" l="l" r="r" t="t"/>
              <a:pathLst>
                <a:path extrusionOk="0" h="155" w="215">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726386" y="2097130"/>
              <a:ext cx="20113" cy="14500"/>
            </a:xfrm>
            <a:custGeom>
              <a:rect b="b" l="l" r="r" t="t"/>
              <a:pathLst>
                <a:path extrusionOk="0" h="155" w="215">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901605" y="2097130"/>
              <a:ext cx="12629" cy="20113"/>
            </a:xfrm>
            <a:custGeom>
              <a:rect b="b" l="l" r="r" t="t"/>
              <a:pathLst>
                <a:path extrusionOk="0" h="215" w="135">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1069340" y="2097130"/>
              <a:ext cx="20207" cy="14500"/>
            </a:xfrm>
            <a:custGeom>
              <a:rect b="b" l="l" r="r" t="t"/>
              <a:pathLst>
                <a:path extrusionOk="0" h="155" w="216">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548547" y="2242319"/>
              <a:ext cx="20113" cy="15342"/>
            </a:xfrm>
            <a:custGeom>
              <a:rect b="b" l="l" r="r" t="t"/>
              <a:pathLst>
                <a:path extrusionOk="0" h="164" w="215">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726386" y="2242319"/>
              <a:ext cx="20113" cy="15342"/>
            </a:xfrm>
            <a:custGeom>
              <a:rect b="b" l="l" r="r" t="t"/>
              <a:pathLst>
                <a:path extrusionOk="0" h="164" w="215">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901605" y="2242319"/>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1069340" y="2242319"/>
              <a:ext cx="20207" cy="15342"/>
            </a:xfrm>
            <a:custGeom>
              <a:rect b="b" l="l" r="r" t="t"/>
              <a:pathLst>
                <a:path extrusionOk="0" h="164" w="216">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548547" y="2390035"/>
              <a:ext cx="20113" cy="10103"/>
            </a:xfrm>
            <a:custGeom>
              <a:rect b="b" l="l" r="r" t="t"/>
              <a:pathLst>
                <a:path extrusionOk="0" h="108" w="215">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726386" y="2390035"/>
              <a:ext cx="20113" cy="10103"/>
            </a:xfrm>
            <a:custGeom>
              <a:rect b="b" l="l" r="r" t="t"/>
              <a:pathLst>
                <a:path extrusionOk="0" h="108" w="215">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901605" y="2390035"/>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1069340" y="2390035"/>
              <a:ext cx="20207" cy="10103"/>
            </a:xfrm>
            <a:custGeom>
              <a:rect b="b" l="l" r="r" t="t"/>
              <a:pathLst>
                <a:path extrusionOk="0" h="108" w="216">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548547" y="2535318"/>
              <a:ext cx="20113" cy="10103"/>
            </a:xfrm>
            <a:custGeom>
              <a:rect b="b" l="l" r="r" t="t"/>
              <a:pathLst>
                <a:path extrusionOk="0" h="108" w="215">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726386" y="2535318"/>
              <a:ext cx="20113" cy="10103"/>
            </a:xfrm>
            <a:custGeom>
              <a:rect b="b" l="l" r="r" t="t"/>
              <a:pathLst>
                <a:path extrusionOk="0" h="108" w="215">
                  <a:moveTo>
                    <a:pt x="0" y="0"/>
                  </a:moveTo>
                  <a:cubicBezTo>
                    <a:pt x="0" y="107"/>
                    <a:pt x="0" y="107"/>
                    <a:pt x="107" y="107"/>
                  </a:cubicBezTo>
                  <a:cubicBezTo>
                    <a:pt x="107" y="107"/>
                    <a:pt x="214" y="107"/>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901605" y="2535318"/>
              <a:ext cx="12629" cy="10103"/>
            </a:xfrm>
            <a:custGeom>
              <a:rect b="b" l="l" r="r" t="t"/>
              <a:pathLst>
                <a:path extrusionOk="0" h="108" w="135">
                  <a:moveTo>
                    <a:pt x="1" y="0"/>
                  </a:moveTo>
                  <a:cubicBezTo>
                    <a:pt x="1" y="107"/>
                    <a:pt x="1" y="107"/>
                    <a:pt x="135"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1069340" y="2535318"/>
              <a:ext cx="20207" cy="10103"/>
            </a:xfrm>
            <a:custGeom>
              <a:rect b="b" l="l" r="r" t="t"/>
              <a:pathLst>
                <a:path extrusionOk="0" h="108" w="216">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548547" y="2676391"/>
              <a:ext cx="20113" cy="14220"/>
            </a:xfrm>
            <a:custGeom>
              <a:rect b="b" l="l" r="r" t="t"/>
              <a:pathLst>
                <a:path extrusionOk="0" h="152" w="215">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726386" y="2676391"/>
              <a:ext cx="20113" cy="14220"/>
            </a:xfrm>
            <a:custGeom>
              <a:rect b="b" l="l" r="r" t="t"/>
              <a:pathLst>
                <a:path extrusionOk="0" h="152" w="215">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901605" y="2680507"/>
              <a:ext cx="12629" cy="10103"/>
            </a:xfrm>
            <a:custGeom>
              <a:rect b="b" l="l" r="r" t="t"/>
              <a:pathLst>
                <a:path extrusionOk="0" h="108" w="135">
                  <a:moveTo>
                    <a:pt x="1" y="1"/>
                  </a:moveTo>
                  <a:cubicBezTo>
                    <a:pt x="1" y="108"/>
                    <a:pt x="1" y="108"/>
                    <a:pt x="135" y="108"/>
                  </a:cubicBez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1069340" y="2676391"/>
              <a:ext cx="20207" cy="14220"/>
            </a:xfrm>
            <a:custGeom>
              <a:rect b="b" l="l" r="r" t="t"/>
              <a:pathLst>
                <a:path extrusionOk="0" h="152" w="216">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548547" y="2815687"/>
              <a:ext cx="20113" cy="22639"/>
            </a:xfrm>
            <a:custGeom>
              <a:rect b="b" l="l" r="r" t="t"/>
              <a:pathLst>
                <a:path extrusionOk="0" h="242" w="215">
                  <a:moveTo>
                    <a:pt x="108" y="1"/>
                  </a:moveTo>
                  <a:lnTo>
                    <a:pt x="1" y="135"/>
                  </a:lnTo>
                  <a:lnTo>
                    <a:pt x="108" y="242"/>
                  </a:ln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726386" y="2815687"/>
              <a:ext cx="20113" cy="22639"/>
            </a:xfrm>
            <a:custGeom>
              <a:rect b="b" l="l" r="r" t="t"/>
              <a:pathLst>
                <a:path extrusionOk="0" h="242" w="215">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901605" y="2815687"/>
              <a:ext cx="12629" cy="22639"/>
            </a:xfrm>
            <a:custGeom>
              <a:rect b="b" l="l" r="r" t="t"/>
              <a:pathLst>
                <a:path extrusionOk="0" h="242" w="135">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1069340" y="2815687"/>
              <a:ext cx="20207" cy="22639"/>
            </a:xfrm>
            <a:custGeom>
              <a:rect b="b" l="l" r="r" t="t"/>
              <a:pathLst>
                <a:path extrusionOk="0" h="242" w="216">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3"/>
          <p:cNvGrpSpPr/>
          <p:nvPr/>
        </p:nvGrpSpPr>
        <p:grpSpPr>
          <a:xfrm>
            <a:off x="3195818" y="841369"/>
            <a:ext cx="5171654" cy="2620431"/>
            <a:chOff x="2729182" y="1660105"/>
            <a:chExt cx="1331768" cy="674795"/>
          </a:xfrm>
        </p:grpSpPr>
        <p:sp>
          <p:nvSpPr>
            <p:cNvPr id="226" name="Google Shape;226;p33"/>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3884925" y="2312800"/>
              <a:ext cx="22125" cy="22100"/>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2729182" y="1660105"/>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pic>
        <p:nvPicPr>
          <p:cNvPr id="666" name="Google Shape;666;p42"/>
          <p:cNvPicPr preferRelativeResize="0"/>
          <p:nvPr/>
        </p:nvPicPr>
        <p:blipFill>
          <a:blip r:embed="rId4">
            <a:alphaModFix/>
          </a:blip>
          <a:stretch>
            <a:fillRect/>
          </a:stretch>
        </p:blipFill>
        <p:spPr>
          <a:xfrm>
            <a:off x="4817250" y="1852302"/>
            <a:ext cx="4127548" cy="2580045"/>
          </a:xfrm>
          <a:prstGeom prst="rect">
            <a:avLst/>
          </a:prstGeom>
          <a:noFill/>
          <a:ln>
            <a:noFill/>
          </a:ln>
        </p:spPr>
      </p:pic>
      <p:pic>
        <p:nvPicPr>
          <p:cNvPr id="667" name="Google Shape;667;p42"/>
          <p:cNvPicPr preferRelativeResize="0"/>
          <p:nvPr/>
        </p:nvPicPr>
        <p:blipFill>
          <a:blip r:embed="rId5">
            <a:alphaModFix/>
          </a:blip>
          <a:stretch>
            <a:fillRect/>
          </a:stretch>
        </p:blipFill>
        <p:spPr>
          <a:xfrm>
            <a:off x="343726" y="1873623"/>
            <a:ext cx="4127548" cy="2589149"/>
          </a:xfrm>
          <a:prstGeom prst="rect">
            <a:avLst/>
          </a:prstGeom>
          <a:noFill/>
          <a:ln>
            <a:noFill/>
          </a:ln>
        </p:spPr>
      </p:pic>
      <p:sp>
        <p:nvSpPr>
          <p:cNvPr id="668" name="Google Shape;668;p42"/>
          <p:cNvSpPr txBox="1"/>
          <p:nvPr>
            <p:ph type="title"/>
          </p:nvPr>
        </p:nvSpPr>
        <p:spPr>
          <a:xfrm>
            <a:off x="1425675" y="443575"/>
            <a:ext cx="5869200" cy="864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a:t>Project Outputs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43"/>
          <p:cNvPicPr preferRelativeResize="0"/>
          <p:nvPr/>
        </p:nvPicPr>
        <p:blipFill>
          <a:blip r:embed="rId3">
            <a:alphaModFix/>
          </a:blip>
          <a:stretch>
            <a:fillRect/>
          </a:stretch>
        </p:blipFill>
        <p:spPr>
          <a:xfrm>
            <a:off x="317225" y="2635900"/>
            <a:ext cx="4254773" cy="1884605"/>
          </a:xfrm>
          <a:prstGeom prst="rect">
            <a:avLst/>
          </a:prstGeom>
          <a:noFill/>
          <a:ln>
            <a:noFill/>
          </a:ln>
        </p:spPr>
      </p:pic>
      <p:pic>
        <p:nvPicPr>
          <p:cNvPr id="674" name="Google Shape;674;p43"/>
          <p:cNvPicPr preferRelativeResize="0"/>
          <p:nvPr/>
        </p:nvPicPr>
        <p:blipFill>
          <a:blip r:embed="rId4">
            <a:alphaModFix/>
          </a:blip>
          <a:stretch>
            <a:fillRect/>
          </a:stretch>
        </p:blipFill>
        <p:spPr>
          <a:xfrm>
            <a:off x="4747525" y="330950"/>
            <a:ext cx="4254773" cy="1906801"/>
          </a:xfrm>
          <a:prstGeom prst="rect">
            <a:avLst/>
          </a:prstGeom>
          <a:noFill/>
          <a:ln>
            <a:noFill/>
          </a:ln>
        </p:spPr>
      </p:pic>
      <p:pic>
        <p:nvPicPr>
          <p:cNvPr id="675" name="Google Shape;675;p43"/>
          <p:cNvPicPr preferRelativeResize="0"/>
          <p:nvPr/>
        </p:nvPicPr>
        <p:blipFill>
          <a:blip r:embed="rId5">
            <a:alphaModFix/>
          </a:blip>
          <a:stretch>
            <a:fillRect/>
          </a:stretch>
        </p:blipFill>
        <p:spPr>
          <a:xfrm>
            <a:off x="317225" y="330575"/>
            <a:ext cx="4254775" cy="1907551"/>
          </a:xfrm>
          <a:prstGeom prst="rect">
            <a:avLst/>
          </a:prstGeom>
          <a:noFill/>
          <a:ln>
            <a:noFill/>
          </a:ln>
        </p:spPr>
      </p:pic>
      <p:pic>
        <p:nvPicPr>
          <p:cNvPr id="676" name="Google Shape;676;p43"/>
          <p:cNvPicPr preferRelativeResize="0"/>
          <p:nvPr/>
        </p:nvPicPr>
        <p:blipFill>
          <a:blip r:embed="rId6">
            <a:alphaModFix/>
          </a:blip>
          <a:stretch>
            <a:fillRect/>
          </a:stretch>
        </p:blipFill>
        <p:spPr>
          <a:xfrm>
            <a:off x="4747525" y="2604846"/>
            <a:ext cx="4254773" cy="19156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pic>
        <p:nvPicPr>
          <p:cNvPr id="681" name="Google Shape;681;p44"/>
          <p:cNvPicPr preferRelativeResize="0"/>
          <p:nvPr/>
        </p:nvPicPr>
        <p:blipFill rotWithShape="1">
          <a:blip r:embed="rId4">
            <a:alphaModFix/>
          </a:blip>
          <a:srcRect b="-2082" l="0" r="-2082" t="0"/>
          <a:stretch/>
        </p:blipFill>
        <p:spPr>
          <a:xfrm>
            <a:off x="4648193" y="2678231"/>
            <a:ext cx="4342529" cy="1962975"/>
          </a:xfrm>
          <a:prstGeom prst="rect">
            <a:avLst/>
          </a:prstGeom>
          <a:noFill/>
          <a:ln>
            <a:noFill/>
          </a:ln>
        </p:spPr>
      </p:pic>
      <p:pic>
        <p:nvPicPr>
          <p:cNvPr id="682" name="Google Shape;682;p44"/>
          <p:cNvPicPr preferRelativeResize="0"/>
          <p:nvPr/>
        </p:nvPicPr>
        <p:blipFill>
          <a:blip r:embed="rId5">
            <a:alphaModFix/>
          </a:blip>
          <a:stretch>
            <a:fillRect/>
          </a:stretch>
        </p:blipFill>
        <p:spPr>
          <a:xfrm>
            <a:off x="195825" y="2703801"/>
            <a:ext cx="4253999" cy="1911849"/>
          </a:xfrm>
          <a:prstGeom prst="rect">
            <a:avLst/>
          </a:prstGeom>
          <a:noFill/>
          <a:ln>
            <a:noFill/>
          </a:ln>
        </p:spPr>
      </p:pic>
      <p:pic>
        <p:nvPicPr>
          <p:cNvPr id="683" name="Google Shape;683;p44"/>
          <p:cNvPicPr preferRelativeResize="0"/>
          <p:nvPr/>
        </p:nvPicPr>
        <p:blipFill>
          <a:blip r:embed="rId6">
            <a:alphaModFix/>
          </a:blip>
          <a:stretch>
            <a:fillRect/>
          </a:stretch>
        </p:blipFill>
        <p:spPr>
          <a:xfrm>
            <a:off x="4648200" y="324187"/>
            <a:ext cx="4342525" cy="1958431"/>
          </a:xfrm>
          <a:prstGeom prst="rect">
            <a:avLst/>
          </a:prstGeom>
          <a:noFill/>
          <a:ln>
            <a:noFill/>
          </a:ln>
        </p:spPr>
      </p:pic>
      <p:pic>
        <p:nvPicPr>
          <p:cNvPr id="684" name="Google Shape;684;p44"/>
          <p:cNvPicPr preferRelativeResize="0"/>
          <p:nvPr/>
        </p:nvPicPr>
        <p:blipFill>
          <a:blip r:embed="rId7">
            <a:alphaModFix/>
          </a:blip>
          <a:stretch>
            <a:fillRect/>
          </a:stretch>
        </p:blipFill>
        <p:spPr>
          <a:xfrm>
            <a:off x="195825" y="341925"/>
            <a:ext cx="4253999" cy="19229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pic>
        <p:nvPicPr>
          <p:cNvPr id="689" name="Google Shape;689;p45"/>
          <p:cNvPicPr preferRelativeResize="0"/>
          <p:nvPr/>
        </p:nvPicPr>
        <p:blipFill>
          <a:blip r:embed="rId4">
            <a:alphaModFix/>
          </a:blip>
          <a:stretch>
            <a:fillRect/>
          </a:stretch>
        </p:blipFill>
        <p:spPr>
          <a:xfrm>
            <a:off x="368680" y="359000"/>
            <a:ext cx="4036972" cy="2054226"/>
          </a:xfrm>
          <a:prstGeom prst="rect">
            <a:avLst/>
          </a:prstGeom>
          <a:noFill/>
          <a:ln>
            <a:noFill/>
          </a:ln>
        </p:spPr>
      </p:pic>
      <p:pic>
        <p:nvPicPr>
          <p:cNvPr id="690" name="Google Shape;690;p45"/>
          <p:cNvPicPr preferRelativeResize="0"/>
          <p:nvPr/>
        </p:nvPicPr>
        <p:blipFill>
          <a:blip r:embed="rId5">
            <a:alphaModFix/>
          </a:blip>
          <a:stretch>
            <a:fillRect/>
          </a:stretch>
        </p:blipFill>
        <p:spPr>
          <a:xfrm>
            <a:off x="391475" y="2733157"/>
            <a:ext cx="3949498" cy="2001469"/>
          </a:xfrm>
          <a:prstGeom prst="rect">
            <a:avLst/>
          </a:prstGeom>
          <a:noFill/>
          <a:ln>
            <a:noFill/>
          </a:ln>
        </p:spPr>
      </p:pic>
      <p:pic>
        <p:nvPicPr>
          <p:cNvPr id="691" name="Google Shape;691;p45"/>
          <p:cNvPicPr preferRelativeResize="0"/>
          <p:nvPr/>
        </p:nvPicPr>
        <p:blipFill>
          <a:blip r:embed="rId6">
            <a:alphaModFix/>
          </a:blip>
          <a:stretch>
            <a:fillRect/>
          </a:stretch>
        </p:blipFill>
        <p:spPr>
          <a:xfrm>
            <a:off x="4893375" y="2737275"/>
            <a:ext cx="3949499" cy="1993224"/>
          </a:xfrm>
          <a:prstGeom prst="rect">
            <a:avLst/>
          </a:prstGeom>
          <a:noFill/>
          <a:ln>
            <a:noFill/>
          </a:ln>
        </p:spPr>
      </p:pic>
      <p:pic>
        <p:nvPicPr>
          <p:cNvPr id="692" name="Google Shape;692;p45"/>
          <p:cNvPicPr preferRelativeResize="0"/>
          <p:nvPr/>
        </p:nvPicPr>
        <p:blipFill>
          <a:blip r:embed="rId7">
            <a:alphaModFix/>
          </a:blip>
          <a:stretch>
            <a:fillRect/>
          </a:stretch>
        </p:blipFill>
        <p:spPr>
          <a:xfrm>
            <a:off x="4805900" y="377974"/>
            <a:ext cx="4036976" cy="2035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pic>
        <p:nvPicPr>
          <p:cNvPr id="697" name="Google Shape;697;p46"/>
          <p:cNvPicPr preferRelativeResize="0"/>
          <p:nvPr/>
        </p:nvPicPr>
        <p:blipFill>
          <a:blip r:embed="rId4">
            <a:alphaModFix/>
          </a:blip>
          <a:stretch>
            <a:fillRect/>
          </a:stretch>
        </p:blipFill>
        <p:spPr>
          <a:xfrm>
            <a:off x="4784652" y="338675"/>
            <a:ext cx="4034302" cy="2030627"/>
          </a:xfrm>
          <a:prstGeom prst="rect">
            <a:avLst/>
          </a:prstGeom>
          <a:noFill/>
          <a:ln>
            <a:noFill/>
          </a:ln>
        </p:spPr>
      </p:pic>
      <p:pic>
        <p:nvPicPr>
          <p:cNvPr id="698" name="Google Shape;698;p46"/>
          <p:cNvPicPr preferRelativeResize="0"/>
          <p:nvPr/>
        </p:nvPicPr>
        <p:blipFill>
          <a:blip r:embed="rId5">
            <a:alphaModFix/>
          </a:blip>
          <a:stretch>
            <a:fillRect/>
          </a:stretch>
        </p:blipFill>
        <p:spPr>
          <a:xfrm>
            <a:off x="4784650" y="2629374"/>
            <a:ext cx="4034302" cy="2023612"/>
          </a:xfrm>
          <a:prstGeom prst="rect">
            <a:avLst/>
          </a:prstGeom>
          <a:noFill/>
          <a:ln>
            <a:noFill/>
          </a:ln>
        </p:spPr>
      </p:pic>
      <p:pic>
        <p:nvPicPr>
          <p:cNvPr id="699" name="Google Shape;699;p46"/>
          <p:cNvPicPr preferRelativeResize="0"/>
          <p:nvPr/>
        </p:nvPicPr>
        <p:blipFill>
          <a:blip r:embed="rId6">
            <a:alphaModFix/>
          </a:blip>
          <a:stretch>
            <a:fillRect/>
          </a:stretch>
        </p:blipFill>
        <p:spPr>
          <a:xfrm>
            <a:off x="434975" y="2712225"/>
            <a:ext cx="4034302" cy="2021263"/>
          </a:xfrm>
          <a:prstGeom prst="rect">
            <a:avLst/>
          </a:prstGeom>
          <a:noFill/>
          <a:ln>
            <a:noFill/>
          </a:ln>
        </p:spPr>
      </p:pic>
      <p:pic>
        <p:nvPicPr>
          <p:cNvPr id="700" name="Google Shape;700;p46"/>
          <p:cNvPicPr preferRelativeResize="0"/>
          <p:nvPr/>
        </p:nvPicPr>
        <p:blipFill>
          <a:blip r:embed="rId7">
            <a:alphaModFix/>
          </a:blip>
          <a:stretch>
            <a:fillRect/>
          </a:stretch>
        </p:blipFill>
        <p:spPr>
          <a:xfrm>
            <a:off x="434975" y="342175"/>
            <a:ext cx="4034302" cy="20236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pic>
        <p:nvPicPr>
          <p:cNvPr id="705" name="Google Shape;705;p47"/>
          <p:cNvPicPr preferRelativeResize="0"/>
          <p:nvPr/>
        </p:nvPicPr>
        <p:blipFill>
          <a:blip r:embed="rId4">
            <a:alphaModFix/>
          </a:blip>
          <a:stretch>
            <a:fillRect/>
          </a:stretch>
        </p:blipFill>
        <p:spPr>
          <a:xfrm>
            <a:off x="305374" y="313048"/>
            <a:ext cx="4266623" cy="2230382"/>
          </a:xfrm>
          <a:prstGeom prst="rect">
            <a:avLst/>
          </a:prstGeom>
          <a:noFill/>
          <a:ln>
            <a:noFill/>
          </a:ln>
        </p:spPr>
      </p:pic>
      <p:pic>
        <p:nvPicPr>
          <p:cNvPr id="706" name="Google Shape;706;p47"/>
          <p:cNvPicPr preferRelativeResize="0"/>
          <p:nvPr/>
        </p:nvPicPr>
        <p:blipFill>
          <a:blip r:embed="rId5">
            <a:alphaModFix/>
          </a:blip>
          <a:stretch>
            <a:fillRect/>
          </a:stretch>
        </p:blipFill>
        <p:spPr>
          <a:xfrm>
            <a:off x="3021338" y="2784825"/>
            <a:ext cx="3101325" cy="2012974"/>
          </a:xfrm>
          <a:prstGeom prst="rect">
            <a:avLst/>
          </a:prstGeom>
          <a:noFill/>
          <a:ln>
            <a:noFill/>
          </a:ln>
        </p:spPr>
      </p:pic>
      <p:pic>
        <p:nvPicPr>
          <p:cNvPr id="707" name="Google Shape;707;p47"/>
          <p:cNvPicPr preferRelativeResize="0"/>
          <p:nvPr/>
        </p:nvPicPr>
        <p:blipFill>
          <a:blip r:embed="rId6">
            <a:alphaModFix/>
          </a:blip>
          <a:stretch>
            <a:fillRect/>
          </a:stretch>
        </p:blipFill>
        <p:spPr>
          <a:xfrm>
            <a:off x="4987698" y="313050"/>
            <a:ext cx="3702979" cy="225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grpSp>
        <p:nvGrpSpPr>
          <p:cNvPr id="712" name="Google Shape;712;p48"/>
          <p:cNvGrpSpPr/>
          <p:nvPr/>
        </p:nvGrpSpPr>
        <p:grpSpPr>
          <a:xfrm>
            <a:off x="7880579" y="1374680"/>
            <a:ext cx="543432" cy="741197"/>
            <a:chOff x="2878829" y="3023092"/>
            <a:chExt cx="543432" cy="741197"/>
          </a:xfrm>
        </p:grpSpPr>
        <p:sp>
          <p:nvSpPr>
            <p:cNvPr id="713" name="Google Shape;713;p48"/>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48"/>
          <p:cNvGrpSpPr/>
          <p:nvPr/>
        </p:nvGrpSpPr>
        <p:grpSpPr>
          <a:xfrm>
            <a:off x="7285354" y="4606955"/>
            <a:ext cx="543432" cy="741197"/>
            <a:chOff x="2878829" y="3023092"/>
            <a:chExt cx="543432" cy="741197"/>
          </a:xfrm>
        </p:grpSpPr>
        <p:sp>
          <p:nvSpPr>
            <p:cNvPr id="738" name="Google Shape;738;p48"/>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48"/>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txBox="1"/>
          <p:nvPr>
            <p:ph type="title"/>
          </p:nvPr>
        </p:nvSpPr>
        <p:spPr>
          <a:xfrm>
            <a:off x="1425675" y="443575"/>
            <a:ext cx="5869200" cy="8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2800"/>
              <a:t>Future Scope</a:t>
            </a:r>
            <a:endParaRPr sz="2800"/>
          </a:p>
        </p:txBody>
      </p:sp>
      <p:sp>
        <p:nvSpPr>
          <p:cNvPr id="764" name="Google Shape;764;p48"/>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SzPts val="1200"/>
              <a:buChar char="●"/>
            </a:pPr>
            <a:r>
              <a:rPr lang="en" sz="1200"/>
              <a:t>Looking ahead, there are several avenues for growth and enhancement in our e-commerce platform. </a:t>
            </a:r>
            <a:endParaRPr sz="1200"/>
          </a:p>
          <a:p>
            <a:pPr indent="-304800" lvl="0" marL="457200" marR="0" rtl="0" algn="just">
              <a:lnSpc>
                <a:spcPct val="115000"/>
              </a:lnSpc>
              <a:spcBef>
                <a:spcPts val="0"/>
              </a:spcBef>
              <a:spcAft>
                <a:spcPts val="0"/>
              </a:spcAft>
              <a:buSzPts val="1200"/>
              <a:buChar char="●"/>
            </a:pPr>
            <a:r>
              <a:rPr lang="en" sz="1200"/>
              <a:t>We can explore the integration of artificial intelligence and machine learning algorithms to personalize user experiences further, recommend products based on past behavior, and optimize inventory management. </a:t>
            </a:r>
            <a:endParaRPr sz="1200"/>
          </a:p>
          <a:p>
            <a:pPr indent="-304800" lvl="0" marL="457200" marR="0" rtl="0" algn="just">
              <a:lnSpc>
                <a:spcPct val="115000"/>
              </a:lnSpc>
              <a:spcBef>
                <a:spcPts val="0"/>
              </a:spcBef>
              <a:spcAft>
                <a:spcPts val="0"/>
              </a:spcAft>
              <a:buSzPts val="1200"/>
              <a:buChar char="●"/>
            </a:pPr>
            <a:r>
              <a:rPr lang="en" sz="1200"/>
              <a:t>Additionally, expanding our payment gateway options to include more diverse and globally recognized providers can broaden our reach and cater to a wider audience. </a:t>
            </a:r>
            <a:endParaRPr sz="1200"/>
          </a:p>
          <a:p>
            <a:pPr indent="-304800" lvl="0" marL="457200" marR="0" rtl="0" algn="just">
              <a:lnSpc>
                <a:spcPct val="115000"/>
              </a:lnSpc>
              <a:spcBef>
                <a:spcPts val="0"/>
              </a:spcBef>
              <a:spcAft>
                <a:spcPts val="0"/>
              </a:spcAft>
              <a:buSzPts val="1200"/>
              <a:buChar char="●"/>
            </a:pPr>
            <a:r>
              <a:rPr lang="en" sz="1200"/>
              <a:t>Furthermore, enhancing mobile responsiveness and developing dedicated mobile applications can tap into the growing trend of mobile shopping. </a:t>
            </a:r>
            <a:endParaRPr sz="1200"/>
          </a:p>
          <a:p>
            <a:pPr indent="-304800" lvl="0" marL="457200" marR="0" rtl="0" algn="just">
              <a:lnSpc>
                <a:spcPct val="115000"/>
              </a:lnSpc>
              <a:spcBef>
                <a:spcPts val="0"/>
              </a:spcBef>
              <a:spcAft>
                <a:spcPts val="0"/>
              </a:spcAft>
              <a:buSzPts val="1200"/>
              <a:buChar char="●"/>
            </a:pPr>
            <a:r>
              <a:rPr lang="en" sz="1200"/>
              <a:t>Lastly, leveraging data analytics for insights into consumer behavior and market trends can drive strategic decision-making and foster continuous improvement. </a:t>
            </a:r>
            <a:endParaRPr sz="1200"/>
          </a:p>
          <a:p>
            <a:pPr indent="-304800" lvl="0" marL="457200" marR="0" rtl="0" algn="just">
              <a:lnSpc>
                <a:spcPct val="115000"/>
              </a:lnSpc>
              <a:spcBef>
                <a:spcPts val="0"/>
              </a:spcBef>
              <a:spcAft>
                <a:spcPts val="0"/>
              </a:spcAft>
              <a:buSzPts val="1200"/>
              <a:buChar char="●"/>
            </a:pPr>
            <a:r>
              <a:rPr lang="en" sz="1200"/>
              <a:t>With these future endeavors, we aim to stay at the forefront of innovation and continue providing exceptional value to our users.</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8" name="Shape 768"/>
        <p:cNvGrpSpPr/>
        <p:nvPr/>
      </p:nvGrpSpPr>
      <p:grpSpPr>
        <a:xfrm>
          <a:off x="0" y="0"/>
          <a:ext cx="0" cy="0"/>
          <a:chOff x="0" y="0"/>
          <a:chExt cx="0" cy="0"/>
        </a:xfrm>
      </p:grpSpPr>
      <p:grpSp>
        <p:nvGrpSpPr>
          <p:cNvPr id="769" name="Google Shape;769;p49"/>
          <p:cNvGrpSpPr/>
          <p:nvPr/>
        </p:nvGrpSpPr>
        <p:grpSpPr>
          <a:xfrm>
            <a:off x="7880579" y="1374680"/>
            <a:ext cx="543432" cy="741197"/>
            <a:chOff x="2878829" y="3023092"/>
            <a:chExt cx="543432" cy="741197"/>
          </a:xfrm>
        </p:grpSpPr>
        <p:sp>
          <p:nvSpPr>
            <p:cNvPr id="770" name="Google Shape;770;p49"/>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9"/>
          <p:cNvGrpSpPr/>
          <p:nvPr/>
        </p:nvGrpSpPr>
        <p:grpSpPr>
          <a:xfrm>
            <a:off x="7285354" y="4606955"/>
            <a:ext cx="543432" cy="741197"/>
            <a:chOff x="2878829" y="3023092"/>
            <a:chExt cx="543432" cy="741197"/>
          </a:xfrm>
        </p:grpSpPr>
        <p:sp>
          <p:nvSpPr>
            <p:cNvPr id="795" name="Google Shape;795;p49"/>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49"/>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SzPts val="1200"/>
              <a:buChar char="●"/>
            </a:pPr>
            <a:r>
              <a:rPr lang="en" sz="1200"/>
              <a:t>In conclusion, our dynamic e-commerce platform represents a significant step forward in catering to the needs of modern consumers. </a:t>
            </a:r>
            <a:endParaRPr sz="1200"/>
          </a:p>
          <a:p>
            <a:pPr indent="-304800" lvl="0" marL="457200" marR="0" rtl="0" algn="just">
              <a:lnSpc>
                <a:spcPct val="115000"/>
              </a:lnSpc>
              <a:spcBef>
                <a:spcPts val="0"/>
              </a:spcBef>
              <a:spcAft>
                <a:spcPts val="0"/>
              </a:spcAft>
              <a:buSzPts val="1200"/>
              <a:buChar char="●"/>
            </a:pPr>
            <a:r>
              <a:rPr lang="en" sz="1200"/>
              <a:t>With a robust technology stack comprising PHP, MySQL, and Razorpay, we've ensured a seamless and secure shopping experience. </a:t>
            </a:r>
            <a:endParaRPr sz="1200"/>
          </a:p>
          <a:p>
            <a:pPr indent="-304800" lvl="0" marL="457200" marR="0" rtl="0" algn="just">
              <a:lnSpc>
                <a:spcPct val="115000"/>
              </a:lnSpc>
              <a:spcBef>
                <a:spcPts val="0"/>
              </a:spcBef>
              <a:spcAft>
                <a:spcPts val="0"/>
              </a:spcAft>
              <a:buSzPts val="1200"/>
              <a:buChar char="●"/>
            </a:pPr>
            <a:r>
              <a:rPr lang="en" sz="1200"/>
              <a:t>The user-friendly interface enhances engagement, while comprehensive features empower users to navigate, explore, and transact with ease. </a:t>
            </a:r>
            <a:endParaRPr sz="1200"/>
          </a:p>
          <a:p>
            <a:pPr indent="-304800" lvl="0" marL="457200" marR="0" rtl="0" algn="just">
              <a:lnSpc>
                <a:spcPct val="115000"/>
              </a:lnSpc>
              <a:spcBef>
                <a:spcPts val="0"/>
              </a:spcBef>
              <a:spcAft>
                <a:spcPts val="0"/>
              </a:spcAft>
              <a:buSzPts val="1200"/>
              <a:buChar char="●"/>
            </a:pPr>
            <a:r>
              <a:rPr lang="en" sz="1200"/>
              <a:t>Additionally, the admin panel provides efficient tools for order management, user administration, and catalog maintenance. </a:t>
            </a:r>
            <a:endParaRPr sz="1200"/>
          </a:p>
          <a:p>
            <a:pPr indent="-304800" lvl="0" marL="457200" marR="0" rtl="0" algn="just">
              <a:lnSpc>
                <a:spcPct val="115000"/>
              </a:lnSpc>
              <a:spcBef>
                <a:spcPts val="0"/>
              </a:spcBef>
              <a:spcAft>
                <a:spcPts val="0"/>
              </a:spcAft>
              <a:buSzPts val="1200"/>
              <a:buChar char="●"/>
            </a:pPr>
            <a:r>
              <a:rPr lang="en" sz="1200"/>
              <a:t>Overall, our platform is poised to revolutionize online shopping by combining convenience, security, and functionality.</a:t>
            </a:r>
            <a:endParaRPr sz="1200"/>
          </a:p>
        </p:txBody>
      </p:sp>
      <p:sp>
        <p:nvSpPr>
          <p:cNvPr id="821" name="Google Shape;821;p49"/>
          <p:cNvSpPr txBox="1"/>
          <p:nvPr>
            <p:ph type="title"/>
          </p:nvPr>
        </p:nvSpPr>
        <p:spPr>
          <a:xfrm>
            <a:off x="1425675" y="443575"/>
            <a:ext cx="5869200" cy="8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2800"/>
              <a:t>Conclusion</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5" name="Shape 825"/>
        <p:cNvGrpSpPr/>
        <p:nvPr/>
      </p:nvGrpSpPr>
      <p:grpSpPr>
        <a:xfrm>
          <a:off x="0" y="0"/>
          <a:ext cx="0" cy="0"/>
          <a:chOff x="0" y="0"/>
          <a:chExt cx="0" cy="0"/>
        </a:xfrm>
      </p:grpSpPr>
      <p:sp>
        <p:nvSpPr>
          <p:cNvPr id="826" name="Google Shape;826;p50"/>
          <p:cNvSpPr txBox="1"/>
          <p:nvPr>
            <p:ph type="ctrTitle"/>
          </p:nvPr>
        </p:nvSpPr>
        <p:spPr>
          <a:xfrm>
            <a:off x="1632025" y="3489975"/>
            <a:ext cx="5368500" cy="9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grpSp>
        <p:nvGrpSpPr>
          <p:cNvPr id="827" name="Google Shape;827;p50"/>
          <p:cNvGrpSpPr/>
          <p:nvPr/>
        </p:nvGrpSpPr>
        <p:grpSpPr>
          <a:xfrm>
            <a:off x="2632679" y="169405"/>
            <a:ext cx="543432" cy="741197"/>
            <a:chOff x="2878829" y="3023092"/>
            <a:chExt cx="543432" cy="741197"/>
          </a:xfrm>
        </p:grpSpPr>
        <p:sp>
          <p:nvSpPr>
            <p:cNvPr id="828" name="Google Shape;828;p5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0"/>
          <p:cNvGrpSpPr/>
          <p:nvPr/>
        </p:nvGrpSpPr>
        <p:grpSpPr>
          <a:xfrm>
            <a:off x="8153509" y="2859230"/>
            <a:ext cx="541000" cy="741197"/>
            <a:chOff x="1148622" y="1207755"/>
            <a:chExt cx="541000" cy="741197"/>
          </a:xfrm>
        </p:grpSpPr>
        <p:sp>
          <p:nvSpPr>
            <p:cNvPr id="853" name="Google Shape;853;p50"/>
            <p:cNvSpPr/>
            <p:nvPr/>
          </p:nvSpPr>
          <p:spPr>
            <a:xfrm>
              <a:off x="1148622" y="1207755"/>
              <a:ext cx="20113" cy="14500"/>
            </a:xfrm>
            <a:custGeom>
              <a:rect b="b" l="l" r="r" t="t"/>
              <a:pathLst>
                <a:path extrusionOk="0" h="155" w="215">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1326461" y="1207755"/>
              <a:ext cx="20113" cy="14500"/>
            </a:xfrm>
            <a:custGeom>
              <a:rect b="b" l="l" r="r" t="t"/>
              <a:pathLst>
                <a:path extrusionOk="0" h="155" w="215">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1501680" y="1207755"/>
              <a:ext cx="12629" cy="20113"/>
            </a:xfrm>
            <a:custGeom>
              <a:rect b="b" l="l" r="r" t="t"/>
              <a:pathLst>
                <a:path extrusionOk="0" h="215" w="135">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1669415" y="1207755"/>
              <a:ext cx="20207" cy="14500"/>
            </a:xfrm>
            <a:custGeom>
              <a:rect b="b" l="l" r="r" t="t"/>
              <a:pathLst>
                <a:path extrusionOk="0" h="155" w="216">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1148622" y="1352944"/>
              <a:ext cx="20113" cy="15342"/>
            </a:xfrm>
            <a:custGeom>
              <a:rect b="b" l="l" r="r" t="t"/>
              <a:pathLst>
                <a:path extrusionOk="0" h="164" w="215">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1326461" y="1352944"/>
              <a:ext cx="20113" cy="15342"/>
            </a:xfrm>
            <a:custGeom>
              <a:rect b="b" l="l" r="r" t="t"/>
              <a:pathLst>
                <a:path extrusionOk="0" h="164" w="215">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1501680" y="1352944"/>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1669415" y="1352944"/>
              <a:ext cx="20207" cy="15342"/>
            </a:xfrm>
            <a:custGeom>
              <a:rect b="b" l="l" r="r" t="t"/>
              <a:pathLst>
                <a:path extrusionOk="0" h="164" w="216">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1148622" y="1500660"/>
              <a:ext cx="20113" cy="10103"/>
            </a:xfrm>
            <a:custGeom>
              <a:rect b="b" l="l" r="r" t="t"/>
              <a:pathLst>
                <a:path extrusionOk="0" h="108" w="215">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1326461" y="1500660"/>
              <a:ext cx="20113" cy="10103"/>
            </a:xfrm>
            <a:custGeom>
              <a:rect b="b" l="l" r="r" t="t"/>
              <a:pathLst>
                <a:path extrusionOk="0" h="108" w="215">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1501680" y="1500660"/>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1669415" y="1500660"/>
              <a:ext cx="20207" cy="10103"/>
            </a:xfrm>
            <a:custGeom>
              <a:rect b="b" l="l" r="r" t="t"/>
              <a:pathLst>
                <a:path extrusionOk="0" h="108" w="216">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1148622" y="1645943"/>
              <a:ext cx="20113" cy="10103"/>
            </a:xfrm>
            <a:custGeom>
              <a:rect b="b" l="l" r="r" t="t"/>
              <a:pathLst>
                <a:path extrusionOk="0" h="108" w="215">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1326461" y="1645943"/>
              <a:ext cx="20113" cy="10103"/>
            </a:xfrm>
            <a:custGeom>
              <a:rect b="b" l="l" r="r" t="t"/>
              <a:pathLst>
                <a:path extrusionOk="0" h="108" w="215">
                  <a:moveTo>
                    <a:pt x="0" y="0"/>
                  </a:moveTo>
                  <a:cubicBezTo>
                    <a:pt x="0" y="107"/>
                    <a:pt x="0" y="107"/>
                    <a:pt x="107" y="107"/>
                  </a:cubicBezTo>
                  <a:cubicBezTo>
                    <a:pt x="107" y="107"/>
                    <a:pt x="214" y="107"/>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1501680" y="1645943"/>
              <a:ext cx="12629" cy="10103"/>
            </a:xfrm>
            <a:custGeom>
              <a:rect b="b" l="l" r="r" t="t"/>
              <a:pathLst>
                <a:path extrusionOk="0" h="108" w="135">
                  <a:moveTo>
                    <a:pt x="1" y="0"/>
                  </a:moveTo>
                  <a:cubicBezTo>
                    <a:pt x="1" y="107"/>
                    <a:pt x="1" y="107"/>
                    <a:pt x="135"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1669415" y="1645943"/>
              <a:ext cx="20207" cy="10103"/>
            </a:xfrm>
            <a:custGeom>
              <a:rect b="b" l="l" r="r" t="t"/>
              <a:pathLst>
                <a:path extrusionOk="0" h="108" w="216">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1148622" y="1787016"/>
              <a:ext cx="20113" cy="14220"/>
            </a:xfrm>
            <a:custGeom>
              <a:rect b="b" l="l" r="r" t="t"/>
              <a:pathLst>
                <a:path extrusionOk="0" h="152" w="215">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1326461" y="1787016"/>
              <a:ext cx="20113" cy="14220"/>
            </a:xfrm>
            <a:custGeom>
              <a:rect b="b" l="l" r="r" t="t"/>
              <a:pathLst>
                <a:path extrusionOk="0" h="152" w="215">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1501680" y="1791132"/>
              <a:ext cx="12629" cy="10103"/>
            </a:xfrm>
            <a:custGeom>
              <a:rect b="b" l="l" r="r" t="t"/>
              <a:pathLst>
                <a:path extrusionOk="0" h="108" w="135">
                  <a:moveTo>
                    <a:pt x="1" y="1"/>
                  </a:moveTo>
                  <a:cubicBezTo>
                    <a:pt x="1" y="108"/>
                    <a:pt x="1" y="108"/>
                    <a:pt x="135" y="108"/>
                  </a:cubicBez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1669415" y="1787016"/>
              <a:ext cx="20207" cy="14220"/>
            </a:xfrm>
            <a:custGeom>
              <a:rect b="b" l="l" r="r" t="t"/>
              <a:pathLst>
                <a:path extrusionOk="0" h="152" w="216">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1148622" y="1926312"/>
              <a:ext cx="20113" cy="22639"/>
            </a:xfrm>
            <a:custGeom>
              <a:rect b="b" l="l" r="r" t="t"/>
              <a:pathLst>
                <a:path extrusionOk="0" h="242" w="215">
                  <a:moveTo>
                    <a:pt x="108" y="1"/>
                  </a:moveTo>
                  <a:lnTo>
                    <a:pt x="1" y="135"/>
                  </a:lnTo>
                  <a:lnTo>
                    <a:pt x="108" y="242"/>
                  </a:ln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1326461" y="1926312"/>
              <a:ext cx="20113" cy="22639"/>
            </a:xfrm>
            <a:custGeom>
              <a:rect b="b" l="l" r="r" t="t"/>
              <a:pathLst>
                <a:path extrusionOk="0" h="242" w="215">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1501680" y="1926312"/>
              <a:ext cx="12629" cy="22639"/>
            </a:xfrm>
            <a:custGeom>
              <a:rect b="b" l="l" r="r" t="t"/>
              <a:pathLst>
                <a:path extrusionOk="0" h="242" w="135">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p:nvPr/>
          </p:nvSpPr>
          <p:spPr>
            <a:xfrm>
              <a:off x="1669415" y="1926312"/>
              <a:ext cx="20207" cy="22639"/>
            </a:xfrm>
            <a:custGeom>
              <a:rect b="b" l="l" r="r" t="t"/>
              <a:pathLst>
                <a:path extrusionOk="0" h="242" w="216">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50"/>
          <p:cNvGrpSpPr/>
          <p:nvPr/>
        </p:nvGrpSpPr>
        <p:grpSpPr>
          <a:xfrm>
            <a:off x="984079" y="3723780"/>
            <a:ext cx="543432" cy="741197"/>
            <a:chOff x="2878829" y="3023092"/>
            <a:chExt cx="543432" cy="741197"/>
          </a:xfrm>
        </p:grpSpPr>
        <p:sp>
          <p:nvSpPr>
            <p:cNvPr id="878" name="Google Shape;878;p5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graphicFrame>
        <p:nvGraphicFramePr>
          <p:cNvPr id="233" name="Google Shape;233;p34"/>
          <p:cNvGraphicFramePr/>
          <p:nvPr/>
        </p:nvGraphicFramePr>
        <p:xfrm>
          <a:off x="846800" y="1490075"/>
          <a:ext cx="3000000" cy="3000000"/>
        </p:xfrm>
        <a:graphic>
          <a:graphicData uri="http://schemas.openxmlformats.org/drawingml/2006/table">
            <a:tbl>
              <a:tblPr>
                <a:noFill/>
                <a:tableStyleId>{ED98ADAA-5870-46EC-A9E7-FC1E9A88AE36}</a:tableStyleId>
              </a:tblPr>
              <a:tblGrid>
                <a:gridCol w="2450525"/>
                <a:gridCol w="2450525"/>
                <a:gridCol w="2450525"/>
              </a:tblGrid>
              <a:tr h="381000">
                <a:tc>
                  <a:txBody>
                    <a:bodyPr/>
                    <a:lstStyle/>
                    <a:p>
                      <a:pPr indent="0" lvl="0" marL="0" rtl="0" algn="ctr">
                        <a:spcBef>
                          <a:spcPts val="0"/>
                        </a:spcBef>
                        <a:spcAft>
                          <a:spcPts val="0"/>
                        </a:spcAft>
                        <a:buNone/>
                      </a:pPr>
                      <a:r>
                        <a:rPr b="1" lang="en">
                          <a:solidFill>
                            <a:schemeClr val="lt1"/>
                          </a:solidFill>
                        </a:rPr>
                        <a:t>Name</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Roll No</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PRN</a:t>
                      </a:r>
                      <a:endParaRPr b="1">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Kaushal Kachane</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322073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22220110</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Sanket Chaudhari</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322014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22110098</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Priyansh Chajjed</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323076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22220293</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Sufiyan Rahi</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322076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22220198</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Urvashi Bhalerao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322010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22111286</a:t>
                      </a:r>
                      <a:endParaRPr>
                        <a:solidFill>
                          <a:schemeClr val="lt1"/>
                        </a:solidFill>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9" name="Google Shape;239;p35"/>
          <p:cNvSpPr txBox="1"/>
          <p:nvPr>
            <p:ph idx="1" type="subTitle"/>
          </p:nvPr>
        </p:nvSpPr>
        <p:spPr>
          <a:xfrm>
            <a:off x="719600" y="1770625"/>
            <a:ext cx="22656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 to Fintech and</a:t>
            </a:r>
            <a:endParaRPr/>
          </a:p>
          <a:p>
            <a:pPr indent="0" lvl="0" marL="0" rtl="0" algn="ctr">
              <a:spcBef>
                <a:spcPts val="0"/>
              </a:spcBef>
              <a:spcAft>
                <a:spcPts val="0"/>
              </a:spcAft>
              <a:buNone/>
            </a:pPr>
            <a:r>
              <a:rPr lang="en"/>
              <a:t>E-commerce</a:t>
            </a:r>
            <a:endParaRPr/>
          </a:p>
        </p:txBody>
      </p:sp>
      <p:sp>
        <p:nvSpPr>
          <p:cNvPr id="240" name="Google Shape;240;p35"/>
          <p:cNvSpPr txBox="1"/>
          <p:nvPr>
            <p:ph idx="2" type="title"/>
          </p:nvPr>
        </p:nvSpPr>
        <p:spPr>
          <a:xfrm>
            <a:off x="132920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1" name="Google Shape;241;p35"/>
          <p:cNvSpPr txBox="1"/>
          <p:nvPr>
            <p:ph idx="4" type="subTitle"/>
          </p:nvPr>
        </p:nvSpPr>
        <p:spPr>
          <a:xfrm>
            <a:off x="3413500" y="1770625"/>
            <a:ext cx="2265600" cy="5727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rgbClr val="FFFFFF"/>
                </a:solidFill>
              </a:rPr>
              <a:t>Project Overview</a:t>
            </a:r>
            <a:endParaRPr/>
          </a:p>
        </p:txBody>
      </p:sp>
      <p:sp>
        <p:nvSpPr>
          <p:cNvPr id="242" name="Google Shape;242;p35"/>
          <p:cNvSpPr txBox="1"/>
          <p:nvPr>
            <p:ph idx="5" type="title"/>
          </p:nvPr>
        </p:nvSpPr>
        <p:spPr>
          <a:xfrm>
            <a:off x="4023025"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3" name="Google Shape;243;p35"/>
          <p:cNvSpPr txBox="1"/>
          <p:nvPr>
            <p:ph idx="7" type="subTitle"/>
          </p:nvPr>
        </p:nvSpPr>
        <p:spPr>
          <a:xfrm>
            <a:off x="6107050" y="1770625"/>
            <a:ext cx="2317200" cy="1005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User Interface and Features</a:t>
            </a:r>
            <a:endParaRPr/>
          </a:p>
          <a:p>
            <a:pPr indent="0" lvl="0" marL="0" rtl="0" algn="ctr">
              <a:spcBef>
                <a:spcPts val="0"/>
              </a:spcBef>
              <a:spcAft>
                <a:spcPts val="0"/>
              </a:spcAft>
              <a:buNone/>
            </a:pPr>
            <a:r>
              <a:t/>
            </a:r>
            <a:endParaRPr/>
          </a:p>
        </p:txBody>
      </p:sp>
      <p:sp>
        <p:nvSpPr>
          <p:cNvPr id="244" name="Google Shape;244;p35"/>
          <p:cNvSpPr txBox="1"/>
          <p:nvPr>
            <p:ph idx="8" type="title"/>
          </p:nvPr>
        </p:nvSpPr>
        <p:spPr>
          <a:xfrm>
            <a:off x="6716550" y="1318325"/>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5" name="Google Shape;245;p35"/>
          <p:cNvSpPr txBox="1"/>
          <p:nvPr>
            <p:ph idx="13" type="subTitle"/>
          </p:nvPr>
        </p:nvSpPr>
        <p:spPr>
          <a:xfrm>
            <a:off x="719600" y="3519297"/>
            <a:ext cx="2317200" cy="10053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lang="en"/>
              <a:t>Admin Panel Functionality</a:t>
            </a:r>
            <a:endParaRPr/>
          </a:p>
        </p:txBody>
      </p:sp>
      <p:sp>
        <p:nvSpPr>
          <p:cNvPr id="246" name="Google Shape;246;p35"/>
          <p:cNvSpPr txBox="1"/>
          <p:nvPr>
            <p:ph idx="14" type="title"/>
          </p:nvPr>
        </p:nvSpPr>
        <p:spPr>
          <a:xfrm>
            <a:off x="1329200" y="306701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7" name="Google Shape;247;p35"/>
          <p:cNvSpPr txBox="1"/>
          <p:nvPr>
            <p:ph idx="16" type="subTitle"/>
          </p:nvPr>
        </p:nvSpPr>
        <p:spPr>
          <a:xfrm>
            <a:off x="3413400" y="3519296"/>
            <a:ext cx="23418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Payment Gateway Integration</a:t>
            </a:r>
            <a:endParaRPr/>
          </a:p>
        </p:txBody>
      </p:sp>
      <p:sp>
        <p:nvSpPr>
          <p:cNvPr id="248" name="Google Shape;248;p35"/>
          <p:cNvSpPr txBox="1"/>
          <p:nvPr>
            <p:ph idx="17" type="title"/>
          </p:nvPr>
        </p:nvSpPr>
        <p:spPr>
          <a:xfrm>
            <a:off x="4023025" y="306701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9" name="Google Shape;249;p35"/>
          <p:cNvSpPr txBox="1"/>
          <p:nvPr>
            <p:ph idx="19" type="subTitle"/>
          </p:nvPr>
        </p:nvSpPr>
        <p:spPr>
          <a:xfrm>
            <a:off x="6082150" y="3519299"/>
            <a:ext cx="23418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Database Management</a:t>
            </a:r>
            <a:endParaRPr/>
          </a:p>
        </p:txBody>
      </p:sp>
      <p:sp>
        <p:nvSpPr>
          <p:cNvPr id="250" name="Google Shape;250;p35"/>
          <p:cNvSpPr txBox="1"/>
          <p:nvPr>
            <p:ph idx="20" type="title"/>
          </p:nvPr>
        </p:nvSpPr>
        <p:spPr>
          <a:xfrm>
            <a:off x="6716550" y="3067011"/>
            <a:ext cx="1098000" cy="38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251" name="Google Shape;251;p35"/>
          <p:cNvGrpSpPr/>
          <p:nvPr/>
        </p:nvGrpSpPr>
        <p:grpSpPr>
          <a:xfrm>
            <a:off x="105579" y="4273092"/>
            <a:ext cx="543432" cy="741197"/>
            <a:chOff x="2278754" y="3912467"/>
            <a:chExt cx="543432" cy="741197"/>
          </a:xfrm>
        </p:grpSpPr>
        <p:sp>
          <p:nvSpPr>
            <p:cNvPr id="252" name="Google Shape;252;p35"/>
            <p:cNvSpPr/>
            <p:nvPr/>
          </p:nvSpPr>
          <p:spPr>
            <a:xfrm>
              <a:off x="2278754" y="3912467"/>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2456593" y="3912467"/>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2624328" y="3912467"/>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2802073" y="3912467"/>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2278754" y="4057657"/>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2456593" y="4057657"/>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2624328" y="4057657"/>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2802073" y="4057657"/>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2278754" y="4205372"/>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2456593" y="4205372"/>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2624328" y="4205372"/>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2802073" y="4205372"/>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2278754" y="4350656"/>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2456593" y="4350656"/>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2624328" y="4350656"/>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2802073" y="4350656"/>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2278754" y="4495845"/>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2456593" y="4495845"/>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2624328" y="4495845"/>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2802073" y="4495845"/>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2278754" y="4643561"/>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2456593" y="4643561"/>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2624328" y="4643561"/>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2802073" y="4643561"/>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35"/>
          <p:cNvGrpSpPr/>
          <p:nvPr/>
        </p:nvGrpSpPr>
        <p:grpSpPr>
          <a:xfrm>
            <a:off x="396318" y="1228088"/>
            <a:ext cx="8426679" cy="2929625"/>
            <a:chOff x="1890971" y="1788200"/>
            <a:chExt cx="2169979" cy="754416"/>
          </a:xfrm>
        </p:grpSpPr>
        <p:sp>
          <p:nvSpPr>
            <p:cNvPr id="277" name="Google Shape;277;p35"/>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3968012" y="2520516"/>
              <a:ext cx="22125" cy="22100"/>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1890971" y="2312797"/>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1449150" y="196975"/>
            <a:ext cx="58692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to Fintech and</a:t>
            </a:r>
            <a:endParaRPr/>
          </a:p>
          <a:p>
            <a:pPr indent="0" lvl="0" marL="0" rtl="0" algn="ctr">
              <a:spcBef>
                <a:spcPts val="0"/>
              </a:spcBef>
              <a:spcAft>
                <a:spcPts val="0"/>
              </a:spcAft>
              <a:buNone/>
            </a:pPr>
            <a:r>
              <a:rPr lang="en"/>
              <a:t>E-commerce</a:t>
            </a:r>
            <a:endParaRPr/>
          </a:p>
        </p:txBody>
      </p:sp>
      <p:grpSp>
        <p:nvGrpSpPr>
          <p:cNvPr id="285" name="Google Shape;285;p36"/>
          <p:cNvGrpSpPr/>
          <p:nvPr/>
        </p:nvGrpSpPr>
        <p:grpSpPr>
          <a:xfrm>
            <a:off x="963650" y="292405"/>
            <a:ext cx="7255250" cy="4502497"/>
            <a:chOff x="963650" y="292405"/>
            <a:chExt cx="7255250" cy="4502497"/>
          </a:xfrm>
        </p:grpSpPr>
        <p:sp>
          <p:nvSpPr>
            <p:cNvPr id="286" name="Google Shape;286;p36"/>
            <p:cNvSpPr/>
            <p:nvPr/>
          </p:nvSpPr>
          <p:spPr>
            <a:xfrm>
              <a:off x="8112937" y="795625"/>
              <a:ext cx="105963" cy="105963"/>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7399928" y="3236375"/>
              <a:ext cx="102939" cy="102822"/>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963650" y="2773946"/>
              <a:ext cx="246006" cy="233561"/>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6"/>
            <p:cNvGrpSpPr/>
            <p:nvPr/>
          </p:nvGrpSpPr>
          <p:grpSpPr>
            <a:xfrm>
              <a:off x="2396654" y="292405"/>
              <a:ext cx="543432" cy="741197"/>
              <a:chOff x="2878829" y="3023092"/>
              <a:chExt cx="543432" cy="741197"/>
            </a:xfrm>
          </p:grpSpPr>
          <p:sp>
            <p:nvSpPr>
              <p:cNvPr id="290" name="Google Shape;290;p36"/>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6"/>
            <p:cNvGrpSpPr/>
            <p:nvPr/>
          </p:nvGrpSpPr>
          <p:grpSpPr>
            <a:xfrm>
              <a:off x="6498004" y="4053705"/>
              <a:ext cx="543432" cy="741197"/>
              <a:chOff x="2878829" y="3023092"/>
              <a:chExt cx="543432" cy="741197"/>
            </a:xfrm>
          </p:grpSpPr>
          <p:sp>
            <p:nvSpPr>
              <p:cNvPr id="315" name="Google Shape;315;p36"/>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9" name="Google Shape;339;p36"/>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 sz="1200"/>
              <a:t>Fintech, a fusion of 'financial' and 'technology,' represents the innovative use of technology to deliver financial services more efficiently. </a:t>
            </a:r>
            <a:endParaRPr sz="1200"/>
          </a:p>
          <a:p>
            <a:pPr indent="-304800" lvl="0" marL="457200" rtl="0" algn="just">
              <a:lnSpc>
                <a:spcPct val="115000"/>
              </a:lnSpc>
              <a:spcBef>
                <a:spcPts val="0"/>
              </a:spcBef>
              <a:spcAft>
                <a:spcPts val="0"/>
              </a:spcAft>
              <a:buSzPts val="1200"/>
              <a:buChar char="●"/>
            </a:pPr>
            <a:r>
              <a:rPr lang="en" sz="1200"/>
              <a:t>In the realm of e-commerce, fintech plays a pivotal role by revolutionizing how transactions are conducted online. </a:t>
            </a:r>
            <a:endParaRPr sz="1200"/>
          </a:p>
          <a:p>
            <a:pPr indent="-304800" lvl="0" marL="457200" rtl="0" algn="just">
              <a:lnSpc>
                <a:spcPct val="115000"/>
              </a:lnSpc>
              <a:spcBef>
                <a:spcPts val="0"/>
              </a:spcBef>
              <a:spcAft>
                <a:spcPts val="0"/>
              </a:spcAft>
              <a:buSzPts val="1200"/>
              <a:buChar char="●"/>
            </a:pPr>
            <a:r>
              <a:rPr lang="en" sz="1200"/>
              <a:t>It encompasses various facets such as online payments, digital wallets, peer-to-peer lending, and blockchain-based solutions.</a:t>
            </a:r>
            <a:endParaRPr sz="1200"/>
          </a:p>
          <a:p>
            <a:pPr indent="-304800" lvl="0" marL="457200" rtl="0" algn="just">
              <a:lnSpc>
                <a:spcPct val="115000"/>
              </a:lnSpc>
              <a:spcBef>
                <a:spcPts val="0"/>
              </a:spcBef>
              <a:spcAft>
                <a:spcPts val="0"/>
              </a:spcAft>
              <a:buSzPts val="1200"/>
              <a:buChar char="●"/>
            </a:pPr>
            <a:r>
              <a:rPr lang="en" sz="1200"/>
              <a:t>Fintech empowers e-commerce businesses with data-driven insights, enabling them to make informed decisions and optimize their operations. </a:t>
            </a:r>
            <a:endParaRPr sz="1200"/>
          </a:p>
          <a:p>
            <a:pPr indent="-304800" lvl="0" marL="457200" rtl="0" algn="just">
              <a:lnSpc>
                <a:spcPct val="115000"/>
              </a:lnSpc>
              <a:spcBef>
                <a:spcPts val="0"/>
              </a:spcBef>
              <a:spcAft>
                <a:spcPts val="0"/>
              </a:spcAft>
              <a:buSzPts val="1200"/>
              <a:buChar char="●"/>
            </a:pPr>
            <a:r>
              <a:rPr lang="en" sz="1200"/>
              <a:t>Through advanced analytics and AI-driven algorithms, businesses can gain valuable insights into customer behavior, market trends, and competitive dynamics, allowing them to enhance product offerings, personalize marketing strategies, and drive sustainable growth in the digital marketplace.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900">
                <a:solidFill>
                  <a:srgbClr val="FFFFFF"/>
                </a:solidFill>
              </a:rPr>
              <a:t>Project Overview</a:t>
            </a:r>
            <a:endParaRPr sz="2900"/>
          </a:p>
        </p:txBody>
      </p:sp>
      <p:grpSp>
        <p:nvGrpSpPr>
          <p:cNvPr id="345" name="Google Shape;345;p37"/>
          <p:cNvGrpSpPr/>
          <p:nvPr/>
        </p:nvGrpSpPr>
        <p:grpSpPr>
          <a:xfrm>
            <a:off x="396318" y="1376775"/>
            <a:ext cx="8426679" cy="2929625"/>
            <a:chOff x="1890971" y="1788200"/>
            <a:chExt cx="2169979" cy="754416"/>
          </a:xfrm>
        </p:grpSpPr>
        <p:sp>
          <p:nvSpPr>
            <p:cNvPr id="346" name="Google Shape;346;p37"/>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3968012" y="2520516"/>
              <a:ext cx="22125" cy="22100"/>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1890971" y="2312797"/>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7"/>
          <p:cNvSpPr txBox="1"/>
          <p:nvPr/>
        </p:nvSpPr>
        <p:spPr>
          <a:xfrm>
            <a:off x="1352800" y="1291750"/>
            <a:ext cx="6353100" cy="2918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Dynamic E-commerce Platform: Our team has developed a dynamic e-commerce website tailored to meet the modern consumer's needs.</a:t>
            </a:r>
            <a:endParaRPr sz="1200">
              <a:solidFill>
                <a:srgbClr val="FFFFFF"/>
              </a:solidFill>
              <a:latin typeface="Raleway"/>
              <a:ea typeface="Raleway"/>
              <a:cs typeface="Raleway"/>
              <a:sym typeface="Raleway"/>
            </a:endParaRPr>
          </a:p>
          <a:p>
            <a:pPr indent="-304800" lvl="0" marL="457200" rtl="0" algn="just">
              <a:lnSpc>
                <a:spcPct val="115000"/>
              </a:lnSpc>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Technology Stack: Leveraging PHP, MySQL, and Razorpay, we've crafted a platform that seamlessly integrates online shopping with secure payment processing.</a:t>
            </a:r>
            <a:endParaRPr sz="1200">
              <a:solidFill>
                <a:srgbClr val="FFFFFF"/>
              </a:solidFill>
              <a:latin typeface="Raleway"/>
              <a:ea typeface="Raleway"/>
              <a:cs typeface="Raleway"/>
              <a:sym typeface="Raleway"/>
            </a:endParaRPr>
          </a:p>
          <a:p>
            <a:pPr indent="-304800" lvl="0" marL="457200" rtl="0" algn="just">
              <a:lnSpc>
                <a:spcPct val="115000"/>
              </a:lnSpc>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User-Friendly Interface: The website boasts a user-friendly interface designed to enhance the shopping experience.</a:t>
            </a:r>
            <a:endParaRPr sz="1200">
              <a:solidFill>
                <a:srgbClr val="FFFFFF"/>
              </a:solidFill>
              <a:latin typeface="Raleway"/>
              <a:ea typeface="Raleway"/>
              <a:cs typeface="Raleway"/>
              <a:sym typeface="Raleway"/>
            </a:endParaRPr>
          </a:p>
          <a:p>
            <a:pPr indent="-304800" lvl="0" marL="457200" rtl="0" algn="just">
              <a:lnSpc>
                <a:spcPct val="115000"/>
              </a:lnSpc>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Comprehensive User Features: Users can easily navigate through the website, explore a wide range of electronics items, add products to their cart, and complete transactions securely.</a:t>
            </a:r>
            <a:endParaRPr sz="1200">
              <a:solidFill>
                <a:srgbClr val="FFFFFF"/>
              </a:solidFill>
              <a:latin typeface="Raleway"/>
              <a:ea typeface="Raleway"/>
              <a:cs typeface="Raleway"/>
              <a:sym typeface="Raleway"/>
            </a:endParaRPr>
          </a:p>
          <a:p>
            <a:pPr indent="-304800" lvl="0" marL="457200" rtl="0" algn="just">
              <a:lnSpc>
                <a:spcPct val="115000"/>
              </a:lnSpc>
              <a:spcBef>
                <a:spcPts val="0"/>
              </a:spcBef>
              <a:spcAft>
                <a:spcPts val="0"/>
              </a:spcAft>
              <a:buClr>
                <a:srgbClr val="FFFFFF"/>
              </a:buClr>
              <a:buSzPts val="1200"/>
              <a:buFont typeface="Raleway"/>
              <a:buChar char="●"/>
            </a:pPr>
            <a:r>
              <a:rPr lang="en" sz="1200">
                <a:solidFill>
                  <a:srgbClr val="FFFFFF"/>
                </a:solidFill>
                <a:latin typeface="Raleway"/>
                <a:ea typeface="Raleway"/>
                <a:cs typeface="Raleway"/>
                <a:sym typeface="Raleway"/>
              </a:rPr>
              <a:t>Admin Panel Functionality: Administrators have access to comprehensive tools to manage orders, users, and electronic items catalog efficiently.</a:t>
            </a:r>
            <a:endParaRPr sz="1200">
              <a:solidFill>
                <a:srgbClr val="FFFFFF"/>
              </a:solidFill>
              <a:latin typeface="Raleway"/>
              <a:ea typeface="Raleway"/>
              <a:cs typeface="Raleway"/>
              <a:sym typeface="Raleway"/>
            </a:endParaRPr>
          </a:p>
          <a:p>
            <a:pPr indent="0" lvl="0" marL="457200" rtl="0" algn="just">
              <a:lnSpc>
                <a:spcPct val="115000"/>
              </a:lnSpc>
              <a:spcBef>
                <a:spcPts val="0"/>
              </a:spcBef>
              <a:spcAft>
                <a:spcPts val="0"/>
              </a:spcAft>
              <a:buNone/>
            </a:pPr>
            <a:r>
              <a:t/>
            </a:r>
            <a:endParaRPr sz="1200">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grpSp>
        <p:nvGrpSpPr>
          <p:cNvPr id="354" name="Google Shape;354;p38"/>
          <p:cNvGrpSpPr/>
          <p:nvPr/>
        </p:nvGrpSpPr>
        <p:grpSpPr>
          <a:xfrm>
            <a:off x="350893" y="345057"/>
            <a:ext cx="8225504" cy="344536"/>
            <a:chOff x="1942776" y="1722253"/>
            <a:chExt cx="2118174" cy="88722"/>
          </a:xfrm>
        </p:grpSpPr>
        <p:sp>
          <p:nvSpPr>
            <p:cNvPr id="355" name="Google Shape;355;p38"/>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1942776" y="1722253"/>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8"/>
          <p:cNvGrpSpPr/>
          <p:nvPr/>
        </p:nvGrpSpPr>
        <p:grpSpPr>
          <a:xfrm>
            <a:off x="448292" y="4115505"/>
            <a:ext cx="543432" cy="741197"/>
            <a:chOff x="2878829" y="3023092"/>
            <a:chExt cx="543432" cy="741197"/>
          </a:xfrm>
        </p:grpSpPr>
        <p:sp>
          <p:nvSpPr>
            <p:cNvPr id="358" name="Google Shape;358;p38"/>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8"/>
          <p:cNvGrpSpPr/>
          <p:nvPr/>
        </p:nvGrpSpPr>
        <p:grpSpPr>
          <a:xfrm>
            <a:off x="7628229" y="294780"/>
            <a:ext cx="543432" cy="741197"/>
            <a:chOff x="2878829" y="3023092"/>
            <a:chExt cx="543432" cy="741197"/>
          </a:xfrm>
        </p:grpSpPr>
        <p:sp>
          <p:nvSpPr>
            <p:cNvPr id="383" name="Google Shape;383;p38"/>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8"/>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txBox="1"/>
          <p:nvPr>
            <p:ph type="title"/>
          </p:nvPr>
        </p:nvSpPr>
        <p:spPr>
          <a:xfrm>
            <a:off x="1449150" y="196975"/>
            <a:ext cx="5869200" cy="864600"/>
          </a:xfrm>
          <a:prstGeom prst="rect">
            <a:avLst/>
          </a:prstGeom>
        </p:spPr>
        <p:txBody>
          <a:bodyPr anchorCtr="0" anchor="b" bIns="91425" lIns="91425" spcFirstLastPara="1" rIns="91425" wrap="square" tIns="91425">
            <a:noAutofit/>
          </a:bodyPr>
          <a:lstStyle/>
          <a:p>
            <a:pPr indent="0" lvl="0" marL="457200" rtl="0" algn="ctr">
              <a:lnSpc>
                <a:spcPct val="115000"/>
              </a:lnSpc>
              <a:spcBef>
                <a:spcPts val="0"/>
              </a:spcBef>
              <a:spcAft>
                <a:spcPts val="0"/>
              </a:spcAft>
              <a:buNone/>
            </a:pPr>
            <a:r>
              <a:rPr lang="en"/>
              <a:t>User Interface and Features</a:t>
            </a:r>
            <a:endParaRPr/>
          </a:p>
        </p:txBody>
      </p:sp>
      <p:sp>
        <p:nvSpPr>
          <p:cNvPr id="409" name="Google Shape;409;p38"/>
          <p:cNvSpPr txBox="1"/>
          <p:nvPr>
            <p:ph idx="1"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Char char="●"/>
            </a:pPr>
            <a:r>
              <a:rPr lang="en" sz="1200"/>
              <a:t>The user interface of our e-commerce website is designed to be intuitive and visually appealing. </a:t>
            </a:r>
            <a:endParaRPr sz="1200"/>
          </a:p>
          <a:p>
            <a:pPr indent="-304800" lvl="0" marL="457200" rtl="0" algn="just">
              <a:lnSpc>
                <a:spcPct val="150000"/>
              </a:lnSpc>
              <a:spcBef>
                <a:spcPts val="0"/>
              </a:spcBef>
              <a:spcAft>
                <a:spcPts val="0"/>
              </a:spcAft>
              <a:buSzPts val="1200"/>
              <a:buChar char="●"/>
            </a:pPr>
            <a:r>
              <a:rPr lang="en" sz="1200"/>
              <a:t>The homepage serves as a visually engaging landing page that showcases featured products, promotions, and popular categories. Organized product listings with filtering and sorting options enable easy browsing for users. </a:t>
            </a:r>
            <a:endParaRPr sz="1200"/>
          </a:p>
          <a:p>
            <a:pPr indent="-304800" lvl="0" marL="457200" rtl="0" algn="just">
              <a:lnSpc>
                <a:spcPct val="150000"/>
              </a:lnSpc>
              <a:spcBef>
                <a:spcPts val="0"/>
              </a:spcBef>
              <a:spcAft>
                <a:spcPts val="0"/>
              </a:spcAft>
              <a:buSzPts val="1200"/>
              <a:buChar char="●"/>
            </a:pPr>
            <a:r>
              <a:rPr lang="en" sz="1200"/>
              <a:t>Detailed product pages provide comprehensive information, including images, descriptions, specifications, and customer reviews.</a:t>
            </a:r>
            <a:endParaRPr sz="1200"/>
          </a:p>
          <a:p>
            <a:pPr indent="-304800" lvl="0" marL="457200" rtl="0" algn="just">
              <a:lnSpc>
                <a:spcPct val="150000"/>
              </a:lnSpc>
              <a:spcBef>
                <a:spcPts val="0"/>
              </a:spcBef>
              <a:spcAft>
                <a:spcPts val="0"/>
              </a:spcAft>
              <a:buSzPts val="1200"/>
              <a:buChar char="●"/>
            </a:pPr>
            <a:r>
              <a:rPr lang="en" sz="1200"/>
              <a:t>A seamless cart management system and a streamlined checkout process with multiple payment options enhance the overall shopping experience. </a:t>
            </a:r>
            <a:endParaRPr sz="1200"/>
          </a:p>
          <a:p>
            <a:pPr indent="-304800" lvl="0" marL="457200" rtl="0" algn="just">
              <a:lnSpc>
                <a:spcPct val="150000"/>
              </a:lnSpc>
              <a:spcBef>
                <a:spcPts val="0"/>
              </a:spcBef>
              <a:spcAft>
                <a:spcPts val="0"/>
              </a:spcAft>
              <a:buSzPts val="1200"/>
              <a:buChar char="●"/>
            </a:pPr>
            <a:r>
              <a:rPr lang="en" sz="1200"/>
              <a:t>Additionally, users can create and manage wish list to save items for future purchase.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grpSp>
        <p:nvGrpSpPr>
          <p:cNvPr id="414" name="Google Shape;414;p39"/>
          <p:cNvGrpSpPr/>
          <p:nvPr/>
        </p:nvGrpSpPr>
        <p:grpSpPr>
          <a:xfrm>
            <a:off x="350893" y="345057"/>
            <a:ext cx="8225504" cy="344536"/>
            <a:chOff x="1942776" y="1722253"/>
            <a:chExt cx="2118174" cy="88722"/>
          </a:xfrm>
        </p:grpSpPr>
        <p:sp>
          <p:nvSpPr>
            <p:cNvPr id="415" name="Google Shape;415;p39"/>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1942776" y="1722253"/>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9"/>
          <p:cNvGrpSpPr/>
          <p:nvPr/>
        </p:nvGrpSpPr>
        <p:grpSpPr>
          <a:xfrm>
            <a:off x="448292" y="4115505"/>
            <a:ext cx="543432" cy="741197"/>
            <a:chOff x="2878829" y="3023092"/>
            <a:chExt cx="543432" cy="741197"/>
          </a:xfrm>
        </p:grpSpPr>
        <p:sp>
          <p:nvSpPr>
            <p:cNvPr id="418" name="Google Shape;418;p39"/>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9"/>
          <p:cNvGrpSpPr/>
          <p:nvPr/>
        </p:nvGrpSpPr>
        <p:grpSpPr>
          <a:xfrm>
            <a:off x="7628229" y="294780"/>
            <a:ext cx="543432" cy="741197"/>
            <a:chOff x="2878829" y="3023092"/>
            <a:chExt cx="543432" cy="741197"/>
          </a:xfrm>
        </p:grpSpPr>
        <p:sp>
          <p:nvSpPr>
            <p:cNvPr id="443" name="Google Shape;443;p39"/>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39"/>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txBox="1"/>
          <p:nvPr>
            <p:ph type="title"/>
          </p:nvPr>
        </p:nvSpPr>
        <p:spPr>
          <a:xfrm>
            <a:off x="1425675" y="443575"/>
            <a:ext cx="5869200" cy="8646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600"/>
              </a:spcAft>
              <a:buNone/>
            </a:pPr>
            <a:r>
              <a:rPr lang="en" sz="2800"/>
              <a:t>Admin Panel Functionality</a:t>
            </a:r>
            <a:endParaRPr sz="2800"/>
          </a:p>
        </p:txBody>
      </p:sp>
      <p:sp>
        <p:nvSpPr>
          <p:cNvPr id="469" name="Google Shape;469;p39"/>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rtl="0" algn="just">
              <a:lnSpc>
                <a:spcPct val="200000"/>
              </a:lnSpc>
              <a:spcBef>
                <a:spcPts val="0"/>
              </a:spcBef>
              <a:spcAft>
                <a:spcPts val="0"/>
              </a:spcAft>
              <a:buSzPts val="1200"/>
              <a:buChar char="●"/>
            </a:pPr>
            <a:r>
              <a:rPr lang="en" sz="1200"/>
              <a:t>The admin panel provides comprehensive functionality for website management, including access to order details, user management, and catalog management.</a:t>
            </a:r>
            <a:endParaRPr sz="1200"/>
          </a:p>
          <a:p>
            <a:pPr indent="-304800" lvl="0" marL="457200" rtl="0" algn="just">
              <a:lnSpc>
                <a:spcPct val="200000"/>
              </a:lnSpc>
              <a:spcBef>
                <a:spcPts val="0"/>
              </a:spcBef>
              <a:spcAft>
                <a:spcPts val="0"/>
              </a:spcAft>
              <a:buSzPts val="1200"/>
              <a:buChar char="●"/>
            </a:pPr>
            <a:r>
              <a:rPr lang="en" sz="1200"/>
              <a:t>Administrators can view and manage orders, track order statuses, and update order information as needed. </a:t>
            </a:r>
            <a:endParaRPr sz="1200"/>
          </a:p>
          <a:p>
            <a:pPr indent="-304800" lvl="0" marL="457200" rtl="0" algn="just">
              <a:lnSpc>
                <a:spcPct val="200000"/>
              </a:lnSpc>
              <a:spcBef>
                <a:spcPts val="0"/>
              </a:spcBef>
              <a:spcAft>
                <a:spcPts val="0"/>
              </a:spcAft>
              <a:buSzPts val="1200"/>
              <a:buChar char="●"/>
            </a:pPr>
            <a:r>
              <a:rPr lang="en" sz="1200"/>
              <a:t>User management capabilities include registration, login, and account permissions. </a:t>
            </a:r>
            <a:endParaRPr sz="1200"/>
          </a:p>
          <a:p>
            <a:pPr indent="-304800" lvl="0" marL="457200" rtl="0" algn="just">
              <a:lnSpc>
                <a:spcPct val="200000"/>
              </a:lnSpc>
              <a:spcBef>
                <a:spcPts val="0"/>
              </a:spcBef>
              <a:spcAft>
                <a:spcPts val="0"/>
              </a:spcAft>
              <a:buSzPts val="1200"/>
              <a:buChar char="●"/>
            </a:pPr>
            <a:r>
              <a:rPr lang="en" sz="1200"/>
              <a:t>Admins can also add new electronic items to the catalog, update product information, and remove outdated or discontinued items.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grpSp>
        <p:nvGrpSpPr>
          <p:cNvPr id="474" name="Google Shape;474;p40"/>
          <p:cNvGrpSpPr/>
          <p:nvPr/>
        </p:nvGrpSpPr>
        <p:grpSpPr>
          <a:xfrm>
            <a:off x="7880579" y="1374680"/>
            <a:ext cx="543432" cy="741197"/>
            <a:chOff x="2878829" y="3023092"/>
            <a:chExt cx="543432" cy="741197"/>
          </a:xfrm>
        </p:grpSpPr>
        <p:sp>
          <p:nvSpPr>
            <p:cNvPr id="475" name="Google Shape;475;p4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0"/>
          <p:cNvGrpSpPr/>
          <p:nvPr/>
        </p:nvGrpSpPr>
        <p:grpSpPr>
          <a:xfrm>
            <a:off x="449509" y="368055"/>
            <a:ext cx="541000" cy="741197"/>
            <a:chOff x="1148622" y="1207755"/>
            <a:chExt cx="541000" cy="741197"/>
          </a:xfrm>
        </p:grpSpPr>
        <p:sp>
          <p:nvSpPr>
            <p:cNvPr id="500" name="Google Shape;500;p40"/>
            <p:cNvSpPr/>
            <p:nvPr/>
          </p:nvSpPr>
          <p:spPr>
            <a:xfrm>
              <a:off x="1148622" y="1207755"/>
              <a:ext cx="20113" cy="14500"/>
            </a:xfrm>
            <a:custGeom>
              <a:rect b="b" l="l" r="r" t="t"/>
              <a:pathLst>
                <a:path extrusionOk="0" h="155" w="215">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1326461" y="1207755"/>
              <a:ext cx="20113" cy="14500"/>
            </a:xfrm>
            <a:custGeom>
              <a:rect b="b" l="l" r="r" t="t"/>
              <a:pathLst>
                <a:path extrusionOk="0" h="155" w="215">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1501680" y="1207755"/>
              <a:ext cx="12629" cy="20113"/>
            </a:xfrm>
            <a:custGeom>
              <a:rect b="b" l="l" r="r" t="t"/>
              <a:pathLst>
                <a:path extrusionOk="0" h="215" w="135">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1669415" y="1207755"/>
              <a:ext cx="20207" cy="14500"/>
            </a:xfrm>
            <a:custGeom>
              <a:rect b="b" l="l" r="r" t="t"/>
              <a:pathLst>
                <a:path extrusionOk="0" h="155" w="216">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1148622" y="1352944"/>
              <a:ext cx="20113" cy="15342"/>
            </a:xfrm>
            <a:custGeom>
              <a:rect b="b" l="l" r="r" t="t"/>
              <a:pathLst>
                <a:path extrusionOk="0" h="164" w="215">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1326461" y="1352944"/>
              <a:ext cx="20113" cy="15342"/>
            </a:xfrm>
            <a:custGeom>
              <a:rect b="b" l="l" r="r" t="t"/>
              <a:pathLst>
                <a:path extrusionOk="0" h="164" w="215">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1501680" y="1352944"/>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1669415" y="1352944"/>
              <a:ext cx="20207" cy="15342"/>
            </a:xfrm>
            <a:custGeom>
              <a:rect b="b" l="l" r="r" t="t"/>
              <a:pathLst>
                <a:path extrusionOk="0" h="164" w="216">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1148622" y="1500660"/>
              <a:ext cx="20113" cy="10103"/>
            </a:xfrm>
            <a:custGeom>
              <a:rect b="b" l="l" r="r" t="t"/>
              <a:pathLst>
                <a:path extrusionOk="0" h="108" w="215">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1326461" y="1500660"/>
              <a:ext cx="20113" cy="10103"/>
            </a:xfrm>
            <a:custGeom>
              <a:rect b="b" l="l" r="r" t="t"/>
              <a:pathLst>
                <a:path extrusionOk="0" h="108" w="215">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1501680" y="1500660"/>
              <a:ext cx="12629" cy="10103"/>
            </a:xfrm>
            <a:custGeom>
              <a:rect b="b" l="l" r="r" t="t"/>
              <a:pathLst>
                <a:path extrusionOk="0" h="108" w="135">
                  <a:moveTo>
                    <a:pt x="135" y="1"/>
                  </a:moveTo>
                  <a:cubicBezTo>
                    <a:pt x="1" y="1"/>
                    <a:pt x="1" y="1"/>
                    <a:pt x="1" y="108"/>
                  </a:cubicBezTo>
                  <a:lnTo>
                    <a:pt x="135"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1669415" y="1500660"/>
              <a:ext cx="20207" cy="10103"/>
            </a:xfrm>
            <a:custGeom>
              <a:rect b="b" l="l" r="r" t="t"/>
              <a:pathLst>
                <a:path extrusionOk="0" h="108" w="216">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1148622" y="1645943"/>
              <a:ext cx="20113" cy="10103"/>
            </a:xfrm>
            <a:custGeom>
              <a:rect b="b" l="l" r="r" t="t"/>
              <a:pathLst>
                <a:path extrusionOk="0" h="108" w="215">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1326461" y="1645943"/>
              <a:ext cx="20113" cy="10103"/>
            </a:xfrm>
            <a:custGeom>
              <a:rect b="b" l="l" r="r" t="t"/>
              <a:pathLst>
                <a:path extrusionOk="0" h="108" w="215">
                  <a:moveTo>
                    <a:pt x="0" y="0"/>
                  </a:moveTo>
                  <a:cubicBezTo>
                    <a:pt x="0" y="107"/>
                    <a:pt x="0" y="107"/>
                    <a:pt x="107" y="107"/>
                  </a:cubicBezTo>
                  <a:cubicBezTo>
                    <a:pt x="107" y="107"/>
                    <a:pt x="214" y="107"/>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1501680" y="1645943"/>
              <a:ext cx="12629" cy="10103"/>
            </a:xfrm>
            <a:custGeom>
              <a:rect b="b" l="l" r="r" t="t"/>
              <a:pathLst>
                <a:path extrusionOk="0" h="108" w="135">
                  <a:moveTo>
                    <a:pt x="1" y="0"/>
                  </a:moveTo>
                  <a:cubicBezTo>
                    <a:pt x="1" y="107"/>
                    <a:pt x="1" y="107"/>
                    <a:pt x="135"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1669415" y="1645943"/>
              <a:ext cx="20207" cy="10103"/>
            </a:xfrm>
            <a:custGeom>
              <a:rect b="b" l="l" r="r" t="t"/>
              <a:pathLst>
                <a:path extrusionOk="0" h="108" w="216">
                  <a:moveTo>
                    <a:pt x="1" y="0"/>
                  </a:moveTo>
                  <a:cubicBezTo>
                    <a:pt x="1" y="107"/>
                    <a:pt x="108" y="107"/>
                    <a:pt x="108" y="107"/>
                  </a:cubicBezTo>
                  <a:cubicBezTo>
                    <a:pt x="215" y="107"/>
                    <a:pt x="215" y="107"/>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1148622" y="1787016"/>
              <a:ext cx="20113" cy="14220"/>
            </a:xfrm>
            <a:custGeom>
              <a:rect b="b" l="l" r="r" t="t"/>
              <a:pathLst>
                <a:path extrusionOk="0" h="152" w="215">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1326461" y="1787016"/>
              <a:ext cx="20113" cy="14220"/>
            </a:xfrm>
            <a:custGeom>
              <a:rect b="b" l="l" r="r" t="t"/>
              <a:pathLst>
                <a:path extrusionOk="0" h="152" w="215">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1501680" y="1791132"/>
              <a:ext cx="12629" cy="10103"/>
            </a:xfrm>
            <a:custGeom>
              <a:rect b="b" l="l" r="r" t="t"/>
              <a:pathLst>
                <a:path extrusionOk="0" h="108" w="135">
                  <a:moveTo>
                    <a:pt x="1" y="1"/>
                  </a:moveTo>
                  <a:cubicBezTo>
                    <a:pt x="1" y="108"/>
                    <a:pt x="1" y="108"/>
                    <a:pt x="135" y="108"/>
                  </a:cubicBez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1669415" y="1787016"/>
              <a:ext cx="20207" cy="14220"/>
            </a:xfrm>
            <a:custGeom>
              <a:rect b="b" l="l" r="r" t="t"/>
              <a:pathLst>
                <a:path extrusionOk="0" h="152" w="216">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1148622" y="1926312"/>
              <a:ext cx="20113" cy="22639"/>
            </a:xfrm>
            <a:custGeom>
              <a:rect b="b" l="l" r="r" t="t"/>
              <a:pathLst>
                <a:path extrusionOk="0" h="242" w="215">
                  <a:moveTo>
                    <a:pt x="108" y="1"/>
                  </a:moveTo>
                  <a:lnTo>
                    <a:pt x="1" y="135"/>
                  </a:lnTo>
                  <a:lnTo>
                    <a:pt x="108" y="242"/>
                  </a:ln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1326461" y="1926312"/>
              <a:ext cx="20113" cy="22639"/>
            </a:xfrm>
            <a:custGeom>
              <a:rect b="b" l="l" r="r" t="t"/>
              <a:pathLst>
                <a:path extrusionOk="0" h="242" w="215">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501680" y="1926312"/>
              <a:ext cx="12629" cy="22639"/>
            </a:xfrm>
            <a:custGeom>
              <a:rect b="b" l="l" r="r" t="t"/>
              <a:pathLst>
                <a:path extrusionOk="0" h="242" w="135">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669415" y="1926312"/>
              <a:ext cx="20207" cy="22639"/>
            </a:xfrm>
            <a:custGeom>
              <a:rect b="b" l="l" r="r" t="t"/>
              <a:pathLst>
                <a:path extrusionOk="0" h="242" w="216">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0"/>
          <p:cNvGrpSpPr/>
          <p:nvPr/>
        </p:nvGrpSpPr>
        <p:grpSpPr>
          <a:xfrm>
            <a:off x="7285354" y="4606955"/>
            <a:ext cx="543432" cy="741197"/>
            <a:chOff x="2878829" y="3023092"/>
            <a:chExt cx="543432" cy="741197"/>
          </a:xfrm>
        </p:grpSpPr>
        <p:sp>
          <p:nvSpPr>
            <p:cNvPr id="525" name="Google Shape;525;p4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0"/>
          <p:cNvGrpSpPr/>
          <p:nvPr/>
        </p:nvGrpSpPr>
        <p:grpSpPr>
          <a:xfrm>
            <a:off x="350893" y="345057"/>
            <a:ext cx="8225504" cy="344536"/>
            <a:chOff x="1942776" y="1722253"/>
            <a:chExt cx="2118174" cy="88722"/>
          </a:xfrm>
        </p:grpSpPr>
        <p:sp>
          <p:nvSpPr>
            <p:cNvPr id="550" name="Google Shape;550;p40"/>
            <p:cNvSpPr/>
            <p:nvPr/>
          </p:nvSpPr>
          <p:spPr>
            <a:xfrm>
              <a:off x="4038175" y="1788200"/>
              <a:ext cx="22775" cy="22775"/>
            </a:xfrm>
            <a:custGeom>
              <a:rect b="b" l="l" r="r" t="t"/>
              <a:pathLst>
                <a:path extrusionOk="0" fill="none" h="911" w="911">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1942776" y="1722253"/>
              <a:ext cx="52875" cy="50200"/>
            </a:xfrm>
            <a:custGeom>
              <a:rect b="b" l="l" r="r" t="t"/>
              <a:pathLst>
                <a:path extrusionOk="0" fill="none" h="2008" w="2115">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0"/>
          <p:cNvGrpSpPr/>
          <p:nvPr/>
        </p:nvGrpSpPr>
        <p:grpSpPr>
          <a:xfrm>
            <a:off x="448292" y="4115505"/>
            <a:ext cx="543432" cy="741197"/>
            <a:chOff x="2878829" y="3023092"/>
            <a:chExt cx="543432" cy="741197"/>
          </a:xfrm>
        </p:grpSpPr>
        <p:sp>
          <p:nvSpPr>
            <p:cNvPr id="553" name="Google Shape;553;p4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0"/>
          <p:cNvGrpSpPr/>
          <p:nvPr/>
        </p:nvGrpSpPr>
        <p:grpSpPr>
          <a:xfrm>
            <a:off x="7628229" y="294780"/>
            <a:ext cx="543432" cy="741197"/>
            <a:chOff x="2878829" y="3023092"/>
            <a:chExt cx="543432" cy="741197"/>
          </a:xfrm>
        </p:grpSpPr>
        <p:sp>
          <p:nvSpPr>
            <p:cNvPr id="578" name="Google Shape;578;p40"/>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40"/>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0"/>
          <p:cNvSpPr txBox="1"/>
          <p:nvPr>
            <p:ph type="title"/>
          </p:nvPr>
        </p:nvSpPr>
        <p:spPr>
          <a:xfrm>
            <a:off x="1425675" y="443575"/>
            <a:ext cx="5869200" cy="8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2800"/>
              <a:t>Payment Gateway Integration</a:t>
            </a:r>
            <a:endParaRPr sz="2800"/>
          </a:p>
        </p:txBody>
      </p:sp>
      <p:sp>
        <p:nvSpPr>
          <p:cNvPr id="604" name="Google Shape;604;p40"/>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 sz="1200"/>
              <a:t>Our website leverages Razorpay as the primary payment gateway, ensuring secure and seamless online transactions. </a:t>
            </a:r>
            <a:endParaRPr sz="1200"/>
          </a:p>
          <a:p>
            <a:pPr indent="-304800" lvl="0" marL="457200" rtl="0" algn="just">
              <a:lnSpc>
                <a:spcPct val="115000"/>
              </a:lnSpc>
              <a:spcBef>
                <a:spcPts val="0"/>
              </a:spcBef>
              <a:spcAft>
                <a:spcPts val="0"/>
              </a:spcAft>
              <a:buSzPts val="1200"/>
              <a:buChar char="●"/>
            </a:pPr>
            <a:r>
              <a:rPr lang="en" sz="1200"/>
              <a:t>Razorpay is seamlessly integrated into our e-commerce platform, providing users with a hassle-free payment experience. </a:t>
            </a:r>
            <a:endParaRPr sz="1200"/>
          </a:p>
          <a:p>
            <a:pPr indent="-304800" lvl="0" marL="457200" rtl="0" algn="just">
              <a:lnSpc>
                <a:spcPct val="115000"/>
              </a:lnSpc>
              <a:spcBef>
                <a:spcPts val="0"/>
              </a:spcBef>
              <a:spcAft>
                <a:spcPts val="0"/>
              </a:spcAft>
              <a:buSzPts val="1200"/>
              <a:buChar char="●"/>
            </a:pPr>
            <a:r>
              <a:rPr lang="en" sz="1200"/>
              <a:t>It offers multiple payment options, including credit/åebit cards, net banking, UPI, and digital wallets. </a:t>
            </a:r>
            <a:endParaRPr sz="1200"/>
          </a:p>
          <a:p>
            <a:pPr indent="-304800" lvl="0" marL="457200" rtl="0" algn="just">
              <a:lnSpc>
                <a:spcPct val="115000"/>
              </a:lnSpc>
              <a:spcBef>
                <a:spcPts val="0"/>
              </a:spcBef>
              <a:spcAft>
                <a:spcPts val="0"/>
              </a:spcAft>
              <a:buSzPts val="1200"/>
              <a:buChar char="●"/>
            </a:pPr>
            <a:r>
              <a:rPr lang="en" sz="1200"/>
              <a:t>With robust encryption protocols and fraud detection mechanisms, Razorpay ensures the highest level of security tor user transactions. </a:t>
            </a:r>
            <a:endParaRPr sz="1200"/>
          </a:p>
          <a:p>
            <a:pPr indent="-304800" lvl="0" marL="457200" rtl="0" algn="just">
              <a:lnSpc>
                <a:spcPct val="115000"/>
              </a:lnSpc>
              <a:spcBef>
                <a:spcPts val="0"/>
              </a:spcBef>
              <a:spcAft>
                <a:spcPts val="0"/>
              </a:spcAft>
              <a:buSzPts val="1200"/>
              <a:buChar char="●"/>
            </a:pPr>
            <a:r>
              <a:rPr lang="en" sz="1200"/>
              <a:t>The intuitive checkout interface minimizes friction in the payment processe reducing cart abandonment rates and improving conversion rates. </a:t>
            </a:r>
            <a:endParaRPr sz="1200"/>
          </a:p>
          <a:p>
            <a:pPr indent="-304800" lvl="0" marL="457200" rtl="0" algn="just">
              <a:lnSpc>
                <a:spcPct val="115000"/>
              </a:lnSpc>
              <a:spcBef>
                <a:spcPts val="0"/>
              </a:spcBef>
              <a:spcAft>
                <a:spcPts val="0"/>
              </a:spcAft>
              <a:buSzPts val="1200"/>
              <a:buChar char="●"/>
            </a:pPr>
            <a:r>
              <a:rPr lang="en" sz="1200"/>
              <a:t>Additionally, Razorpay enables quick settlement of funds, enhancing cash flow management for businesses.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grpSp>
        <p:nvGrpSpPr>
          <p:cNvPr id="609" name="Google Shape;609;p41"/>
          <p:cNvGrpSpPr/>
          <p:nvPr/>
        </p:nvGrpSpPr>
        <p:grpSpPr>
          <a:xfrm>
            <a:off x="7880579" y="1374680"/>
            <a:ext cx="543432" cy="741197"/>
            <a:chOff x="2878829" y="3023092"/>
            <a:chExt cx="543432" cy="741197"/>
          </a:xfrm>
        </p:grpSpPr>
        <p:sp>
          <p:nvSpPr>
            <p:cNvPr id="610" name="Google Shape;610;p41"/>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41"/>
          <p:cNvGrpSpPr/>
          <p:nvPr/>
        </p:nvGrpSpPr>
        <p:grpSpPr>
          <a:xfrm>
            <a:off x="7285354" y="4606955"/>
            <a:ext cx="543432" cy="741197"/>
            <a:chOff x="2878829" y="3023092"/>
            <a:chExt cx="543432" cy="741197"/>
          </a:xfrm>
        </p:grpSpPr>
        <p:sp>
          <p:nvSpPr>
            <p:cNvPr id="635" name="Google Shape;635;p41"/>
            <p:cNvSpPr/>
            <p:nvPr/>
          </p:nvSpPr>
          <p:spPr>
            <a:xfrm>
              <a:off x="2878829" y="3023092"/>
              <a:ext cx="22639" cy="20113"/>
            </a:xfrm>
            <a:custGeom>
              <a:rect b="b" l="l" r="r" t="t"/>
              <a:pathLst>
                <a:path extrusionOk="0" h="215" w="242">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3056668" y="3023092"/>
              <a:ext cx="10103" cy="20113"/>
            </a:xfrm>
            <a:custGeom>
              <a:rect b="b" l="l" r="r" t="t"/>
              <a:pathLst>
                <a:path extrusionOk="0" h="215" w="108">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3224403" y="3023092"/>
              <a:ext cx="20113" cy="20113"/>
            </a:xfrm>
            <a:custGeom>
              <a:rect b="b" l="l" r="r" t="t"/>
              <a:pathLst>
                <a:path extrusionOk="0" h="215" w="215">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3402148" y="3023092"/>
              <a:ext cx="20113" cy="20113"/>
            </a:xfrm>
            <a:custGeom>
              <a:rect b="b" l="l" r="r" t="t"/>
              <a:pathLst>
                <a:path extrusionOk="0" h="215" w="215">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2878829" y="3168282"/>
              <a:ext cx="22639" cy="22639"/>
            </a:xfrm>
            <a:custGeom>
              <a:rect b="b" l="l" r="r" t="t"/>
              <a:pathLst>
                <a:path extrusionOk="0" h="242" w="242">
                  <a:moveTo>
                    <a:pt x="135" y="1"/>
                  </a:moveTo>
                  <a:lnTo>
                    <a:pt x="1" y="108"/>
                  </a:lnTo>
                  <a:lnTo>
                    <a:pt x="135" y="242"/>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3056668" y="3168282"/>
              <a:ext cx="10103" cy="22639"/>
            </a:xfrm>
            <a:custGeom>
              <a:rect b="b" l="l" r="r" t="t"/>
              <a:pathLst>
                <a:path extrusionOk="0" h="242" w="108">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3224403" y="3168282"/>
              <a:ext cx="20113" cy="22639"/>
            </a:xfrm>
            <a:custGeom>
              <a:rect b="b" l="l" r="r" t="t"/>
              <a:pathLst>
                <a:path extrusionOk="0" h="242" w="215">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3402148" y="3168282"/>
              <a:ext cx="20113" cy="22639"/>
            </a:xfrm>
            <a:custGeom>
              <a:rect b="b" l="l" r="r" t="t"/>
              <a:pathLst>
                <a:path extrusionOk="0" h="242" w="215">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2878829" y="3315997"/>
              <a:ext cx="22639" cy="20113"/>
            </a:xfrm>
            <a:custGeom>
              <a:rect b="b" l="l" r="r" t="t"/>
              <a:pathLst>
                <a:path extrusionOk="0" h="215" w="242">
                  <a:moveTo>
                    <a:pt x="135" y="1"/>
                  </a:moveTo>
                  <a:lnTo>
                    <a:pt x="1" y="108"/>
                  </a:lnTo>
                  <a:lnTo>
                    <a:pt x="135" y="215"/>
                  </a:lnTo>
                  <a:lnTo>
                    <a:pt x="242" y="108"/>
                  </a:lnTo>
                  <a:lnTo>
                    <a:pt x="1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3056668" y="3315997"/>
              <a:ext cx="10103" cy="20113"/>
            </a:xfrm>
            <a:custGeom>
              <a:rect b="b" l="l" r="r" t="t"/>
              <a:pathLst>
                <a:path extrusionOk="0" h="215" w="108">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3224403" y="3315997"/>
              <a:ext cx="20113" cy="20113"/>
            </a:xfrm>
            <a:custGeom>
              <a:rect b="b" l="l" r="r" t="t"/>
              <a:pathLst>
                <a:path extrusionOk="0" h="215" w="215">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3402148" y="3315997"/>
              <a:ext cx="20113" cy="20113"/>
            </a:xfrm>
            <a:custGeom>
              <a:rect b="b" l="l" r="r" t="t"/>
              <a:pathLst>
                <a:path extrusionOk="0" h="215" w="215">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2878829" y="3461281"/>
              <a:ext cx="22639" cy="20113"/>
            </a:xfrm>
            <a:custGeom>
              <a:rect b="b" l="l" r="r" t="t"/>
              <a:pathLst>
                <a:path extrusionOk="0" h="215" w="242">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3056668" y="3461281"/>
              <a:ext cx="10103" cy="20113"/>
            </a:xfrm>
            <a:custGeom>
              <a:rect b="b" l="l" r="r" t="t"/>
              <a:pathLst>
                <a:path extrusionOk="0" h="215" w="108">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3224403" y="3461281"/>
              <a:ext cx="20113" cy="20113"/>
            </a:xfrm>
            <a:custGeom>
              <a:rect b="b" l="l" r="r" t="t"/>
              <a:pathLst>
                <a:path extrusionOk="0" h="215" w="215">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3402148" y="3461281"/>
              <a:ext cx="20113" cy="20113"/>
            </a:xfrm>
            <a:custGeom>
              <a:rect b="b" l="l" r="r" t="t"/>
              <a:pathLst>
                <a:path extrusionOk="0" h="215" w="215">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2878829" y="3606470"/>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3056668" y="3606470"/>
              <a:ext cx="10103" cy="15342"/>
            </a:xfrm>
            <a:custGeom>
              <a:rect b="b" l="l" r="r" t="t"/>
              <a:pathLst>
                <a:path extrusionOk="0" h="164" w="108">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3224403" y="3606470"/>
              <a:ext cx="20113" cy="15342"/>
            </a:xfrm>
            <a:custGeom>
              <a:rect b="b" l="l" r="r" t="t"/>
              <a:pathLst>
                <a:path extrusionOk="0" h="164" w="215">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3402148" y="3606470"/>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2878829" y="3754186"/>
              <a:ext cx="22639" cy="10103"/>
            </a:xfrm>
            <a:custGeom>
              <a:rect b="b" l="l" r="r" t="t"/>
              <a:pathLst>
                <a:path extrusionOk="0" h="108" w="242">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3056668" y="3754186"/>
              <a:ext cx="10103" cy="10103"/>
            </a:xfrm>
            <a:custGeom>
              <a:rect b="b" l="l" r="r" t="t"/>
              <a:pathLst>
                <a:path extrusionOk="0" h="108" w="108">
                  <a:moveTo>
                    <a:pt x="107" y="1"/>
                  </a:moveTo>
                  <a:cubicBezTo>
                    <a:pt x="0" y="1"/>
                    <a:pt x="0" y="1"/>
                    <a:pt x="0" y="108"/>
                  </a:cubicBezTo>
                  <a:lnTo>
                    <a:pt x="107" y="108"/>
                  </a:lnTo>
                  <a:lnTo>
                    <a:pt x="1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3224403" y="3754186"/>
              <a:ext cx="20113" cy="10103"/>
            </a:xfrm>
            <a:custGeom>
              <a:rect b="b" l="l" r="r" t="t"/>
              <a:pathLst>
                <a:path extrusionOk="0" h="108" w="215">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3402148" y="3754186"/>
              <a:ext cx="20113" cy="10103"/>
            </a:xfrm>
            <a:custGeom>
              <a:rect b="b" l="l" r="r" t="t"/>
              <a:pathLst>
                <a:path extrusionOk="0" h="108" w="215">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41"/>
          <p:cNvSpPr/>
          <p:nvPr/>
        </p:nvSpPr>
        <p:spPr>
          <a:xfrm>
            <a:off x="6799876" y="4337825"/>
            <a:ext cx="114178" cy="114076"/>
          </a:xfrm>
          <a:custGeom>
            <a:rect b="b" l="l" r="r" t="t"/>
            <a:pathLst>
              <a:path extrusionOk="0" fill="none" h="884" w="885">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cap="flat" cmpd="sng" w="11375">
            <a:solidFill>
              <a:schemeClr val="lt1"/>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txBox="1"/>
          <p:nvPr>
            <p:ph type="title"/>
          </p:nvPr>
        </p:nvSpPr>
        <p:spPr>
          <a:xfrm>
            <a:off x="1425675" y="443575"/>
            <a:ext cx="5869200" cy="864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2800"/>
              <a:t>Database Management</a:t>
            </a:r>
            <a:endParaRPr sz="2800"/>
          </a:p>
        </p:txBody>
      </p:sp>
      <p:sp>
        <p:nvSpPr>
          <p:cNvPr id="661" name="Google Shape;661;p41"/>
          <p:cNvSpPr txBox="1"/>
          <p:nvPr>
            <p:ph idx="4294967295" type="body"/>
          </p:nvPr>
        </p:nvSpPr>
        <p:spPr>
          <a:xfrm>
            <a:off x="1117950" y="1214225"/>
            <a:ext cx="6764100" cy="34164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 sz="1200"/>
              <a:t>The database management aspect of our e-commerce website plays a crucial role in storing and organizing data related to users, products, orders and transactions, MySQL serves as the relational database management system (RDBMS) powering our website s backend infrastructure. </a:t>
            </a:r>
            <a:endParaRPr sz="1200"/>
          </a:p>
          <a:p>
            <a:pPr indent="-304800" lvl="0" marL="457200" rtl="0" algn="just">
              <a:lnSpc>
                <a:spcPct val="115000"/>
              </a:lnSpc>
              <a:spcBef>
                <a:spcPts val="0"/>
              </a:spcBef>
              <a:spcAft>
                <a:spcPts val="0"/>
              </a:spcAft>
              <a:buSzPts val="1200"/>
              <a:buChar char="●"/>
            </a:pPr>
            <a:r>
              <a:rPr lang="en" sz="1200"/>
              <a:t>It provides a reliable and scalable solution for storing structured data efficiently. </a:t>
            </a:r>
            <a:endParaRPr sz="1200"/>
          </a:p>
          <a:p>
            <a:pPr indent="-304800" lvl="0" marL="457200" rtl="0" algn="just">
              <a:lnSpc>
                <a:spcPct val="115000"/>
              </a:lnSpc>
              <a:spcBef>
                <a:spcPts val="0"/>
              </a:spcBef>
              <a:spcAft>
                <a:spcPts val="0"/>
              </a:spcAft>
              <a:buSzPts val="1200"/>
              <a:buChar char="●"/>
            </a:pPr>
            <a:r>
              <a:rPr lang="en" sz="1200"/>
              <a:t>Our database schema is designed to optimize performance, ensure data integrity, and facilitate seamless interactions between different components of the website. </a:t>
            </a:r>
            <a:endParaRPr sz="1200"/>
          </a:p>
          <a:p>
            <a:pPr indent="-304800" lvl="0" marL="457200" rtl="0" algn="just">
              <a:lnSpc>
                <a:spcPct val="115000"/>
              </a:lnSpc>
              <a:spcBef>
                <a:spcPts val="0"/>
              </a:spcBef>
              <a:spcAft>
                <a:spcPts val="0"/>
              </a:spcAft>
              <a:buSzPts val="1200"/>
              <a:buChar char="●"/>
            </a:pPr>
            <a:r>
              <a:rPr lang="en" sz="1200"/>
              <a:t>Key tables include Users (storing user account information), Products (containing details of all available products), Orders (recording information </a:t>
            </a:r>
            <a:r>
              <a:rPr lang="en" sz="1200"/>
              <a:t>about</a:t>
            </a:r>
            <a:r>
              <a:rPr lang="en" sz="1200"/>
              <a:t> user orders), and Transactions (loggin} details of payment transactions). </a:t>
            </a:r>
            <a:endParaRPr sz="1200"/>
          </a:p>
          <a:p>
            <a:pPr indent="-304800" lvl="0" marL="457200" rtl="0" algn="just">
              <a:lnSpc>
                <a:spcPct val="115000"/>
              </a:lnSpc>
              <a:spcBef>
                <a:spcPts val="0"/>
              </a:spcBef>
              <a:spcAft>
                <a:spcPts val="0"/>
              </a:spcAft>
              <a:buSzPts val="1200"/>
              <a:buChar char="●"/>
            </a:pPr>
            <a:r>
              <a:rPr lang="en" sz="1200"/>
              <a:t>MySQL's reliability, scalability, and robust feature set make it an ideal choice or managing the data-intensive operations of our e-commerce platform, ensuring smooth operations and optimal performance.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